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47" r:id="rId2"/>
    <p:sldMasterId id="2147483811" r:id="rId3"/>
    <p:sldMasterId id="2147483825" r:id="rId4"/>
    <p:sldMasterId id="2147483923" r:id="rId5"/>
    <p:sldMasterId id="2147483977" r:id="rId6"/>
    <p:sldMasterId id="2147483990" r:id="rId7"/>
    <p:sldMasterId id="2147484027" r:id="rId8"/>
    <p:sldMasterId id="2147484051" r:id="rId9"/>
    <p:sldMasterId id="2147484075" r:id="rId10"/>
    <p:sldMasterId id="2147484087" r:id="rId11"/>
    <p:sldMasterId id="2147484124" r:id="rId12"/>
    <p:sldMasterId id="2147484148" r:id="rId13"/>
    <p:sldMasterId id="2147484162" r:id="rId14"/>
    <p:sldMasterId id="2147484175" r:id="rId15"/>
    <p:sldMasterId id="2147484187" r:id="rId16"/>
  </p:sldMasterIdLst>
  <p:notesMasterIdLst>
    <p:notesMasterId r:id="rId58"/>
  </p:notesMasterIdLst>
  <p:sldIdLst>
    <p:sldId id="952" r:id="rId17"/>
    <p:sldId id="2212" r:id="rId18"/>
    <p:sldId id="2168" r:id="rId19"/>
    <p:sldId id="2210" r:id="rId20"/>
    <p:sldId id="1249" r:id="rId21"/>
    <p:sldId id="1019" r:id="rId22"/>
    <p:sldId id="1051" r:id="rId23"/>
    <p:sldId id="718" r:id="rId24"/>
    <p:sldId id="719" r:id="rId25"/>
    <p:sldId id="1391" r:id="rId26"/>
    <p:sldId id="720" r:id="rId27"/>
    <p:sldId id="327" r:id="rId28"/>
    <p:sldId id="911" r:id="rId29"/>
    <p:sldId id="2201" r:id="rId30"/>
    <p:sldId id="741" r:id="rId31"/>
    <p:sldId id="2183" r:id="rId32"/>
    <p:sldId id="723" r:id="rId33"/>
    <p:sldId id="2145" r:id="rId34"/>
    <p:sldId id="727" r:id="rId35"/>
    <p:sldId id="442" r:id="rId36"/>
    <p:sldId id="2209" r:id="rId37"/>
    <p:sldId id="484" r:id="rId38"/>
    <p:sldId id="532" r:id="rId39"/>
    <p:sldId id="2205" r:id="rId40"/>
    <p:sldId id="2207" r:id="rId41"/>
    <p:sldId id="635" r:id="rId42"/>
    <p:sldId id="2170" r:id="rId43"/>
    <p:sldId id="2180" r:id="rId44"/>
    <p:sldId id="2211" r:id="rId45"/>
    <p:sldId id="2196" r:id="rId46"/>
    <p:sldId id="1012" r:id="rId47"/>
    <p:sldId id="945" r:id="rId48"/>
    <p:sldId id="1049" r:id="rId49"/>
    <p:sldId id="1048" r:id="rId50"/>
    <p:sldId id="1046" r:id="rId51"/>
    <p:sldId id="1045" r:id="rId52"/>
    <p:sldId id="835" r:id="rId53"/>
    <p:sldId id="2208" r:id="rId54"/>
    <p:sldId id="2206" r:id="rId55"/>
    <p:sldId id="2175" r:id="rId56"/>
    <p:sldId id="219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81310"/>
    <a:srgbClr val="0E7F53"/>
    <a:srgbClr val="5D34B1"/>
    <a:srgbClr val="A8C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5253" autoAdjust="0"/>
  </p:normalViewPr>
  <p:slideViewPr>
    <p:cSldViewPr snapToGrid="0">
      <p:cViewPr varScale="1">
        <p:scale>
          <a:sx n="88" d="100"/>
          <a:sy n="88" d="100"/>
        </p:scale>
        <p:origin x="456" y="70"/>
      </p:cViewPr>
      <p:guideLst>
        <p:guide orient="horz" pos="2160"/>
        <p:guide pos="3840"/>
      </p:guideLst>
    </p:cSldViewPr>
  </p:slideViewPr>
  <p:notesTextViewPr>
    <p:cViewPr>
      <p:scale>
        <a:sx n="1" d="1"/>
        <a:sy n="1" d="1"/>
      </p:scale>
      <p:origin x="0" y="0"/>
    </p:cViewPr>
  </p:notesTextViewPr>
  <p:sorterViewPr>
    <p:cViewPr varScale="1">
      <p:scale>
        <a:sx n="1" d="1"/>
        <a:sy n="1" d="1"/>
      </p:scale>
      <p:origin x="0" y="-185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4"/>
      <c:hPercent val="66"/>
      <c:rotY val="44"/>
      <c:depthPercent val="10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9.2885375494071151E-2"/>
          <c:y val="2.8901734104046242E-2"/>
          <c:w val="0.89723320158102771"/>
          <c:h val="0.7832369942196532"/>
        </c:manualLayout>
      </c:layout>
      <c:bar3DChart>
        <c:barDir val="col"/>
        <c:grouping val="clustered"/>
        <c:varyColors val="0"/>
        <c:ser>
          <c:idx val="0"/>
          <c:order val="0"/>
          <c:tx>
            <c:strRef>
              <c:f>Sheet1!$A$2</c:f>
              <c:strCache>
                <c:ptCount val="1"/>
                <c:pt idx="0">
                  <c:v>normal</c:v>
                </c:pt>
              </c:strCache>
            </c:strRef>
          </c:tx>
          <c:spPr>
            <a:solidFill>
              <a:srgbClr val="FFFFFF"/>
            </a:solidFill>
            <a:ln w="4433">
              <a:solidFill>
                <a:schemeClr val="tx1"/>
              </a:solidFill>
              <a:prstDash val="solid"/>
            </a:ln>
          </c:spPr>
          <c:invertIfNegative val="0"/>
          <c:cat>
            <c:strRef>
              <c:f>Sheet1!$B$1:$F$1</c:f>
              <c:strCache>
                <c:ptCount val="5"/>
                <c:pt idx="0">
                  <c:v>moins de 5 ans</c:v>
                </c:pt>
                <c:pt idx="1">
                  <c:v>5-6 ans</c:v>
                </c:pt>
                <c:pt idx="2">
                  <c:v>6-7 ans</c:v>
                </c:pt>
                <c:pt idx="3">
                  <c:v>7-8 ans</c:v>
                </c:pt>
                <c:pt idx="4">
                  <c:v>8 ans et plus</c:v>
                </c:pt>
              </c:strCache>
            </c:strRef>
          </c:cat>
          <c:val>
            <c:numRef>
              <c:f>Sheet1!$B$2:$F$2</c:f>
              <c:numCache>
                <c:formatCode>General</c:formatCode>
                <c:ptCount val="5"/>
                <c:pt idx="0">
                  <c:v>39.200000000000003</c:v>
                </c:pt>
                <c:pt idx="1">
                  <c:v>94.9</c:v>
                </c:pt>
                <c:pt idx="2">
                  <c:v>100</c:v>
                </c:pt>
                <c:pt idx="3">
                  <c:v>100</c:v>
                </c:pt>
                <c:pt idx="4">
                  <c:v>100</c:v>
                </c:pt>
              </c:numCache>
            </c:numRef>
          </c:val>
          <c:extLst>
            <c:ext xmlns:c16="http://schemas.microsoft.com/office/drawing/2014/chart" uri="{C3380CC4-5D6E-409C-BE32-E72D297353CC}">
              <c16:uniqueId val="{00000000-A8C0-4B47-9461-85133797C411}"/>
            </c:ext>
          </c:extLst>
        </c:ser>
        <c:ser>
          <c:idx val="1"/>
          <c:order val="1"/>
          <c:tx>
            <c:strRef>
              <c:f>Sheet1!$A$3</c:f>
              <c:strCache>
                <c:ptCount val="1"/>
                <c:pt idx="0">
                  <c:v>en miroir</c:v>
                </c:pt>
              </c:strCache>
            </c:strRef>
          </c:tx>
          <c:spPr>
            <a:pattFill prst="dkUpDiag">
              <a:fgClr>
                <a:srgbClr xmlns:mc="http://schemas.openxmlformats.org/markup-compatibility/2006" xmlns:a14="http://schemas.microsoft.com/office/drawing/2010/main" val="000000" mc:Ignorable="a14" a14:legacySpreadsheetColorIndex="29"/>
              </a:fgClr>
              <a:bgClr>
                <a:srgbClr xmlns:mc="http://schemas.openxmlformats.org/markup-compatibility/2006" xmlns:a14="http://schemas.microsoft.com/office/drawing/2010/main" val="FFFFFF" mc:Ignorable="a14" a14:legacySpreadsheetColorIndex="9"/>
              </a:bgClr>
            </a:pattFill>
            <a:ln w="4433">
              <a:solidFill>
                <a:schemeClr val="tx1"/>
              </a:solidFill>
              <a:prstDash val="solid"/>
            </a:ln>
          </c:spPr>
          <c:invertIfNegative val="0"/>
          <c:cat>
            <c:strRef>
              <c:f>Sheet1!$B$1:$F$1</c:f>
              <c:strCache>
                <c:ptCount val="5"/>
                <c:pt idx="0">
                  <c:v>moins de 5 ans</c:v>
                </c:pt>
                <c:pt idx="1">
                  <c:v>5-6 ans</c:v>
                </c:pt>
                <c:pt idx="2">
                  <c:v>6-7 ans</c:v>
                </c:pt>
                <c:pt idx="3">
                  <c:v>7-8 ans</c:v>
                </c:pt>
                <c:pt idx="4">
                  <c:v>8 ans et plus</c:v>
                </c:pt>
              </c:strCache>
            </c:strRef>
          </c:cat>
          <c:val>
            <c:numRef>
              <c:f>Sheet1!$B$3:$F$3</c:f>
              <c:numCache>
                <c:formatCode>General</c:formatCode>
                <c:ptCount val="5"/>
                <c:pt idx="0">
                  <c:v>39.200000000000003</c:v>
                </c:pt>
                <c:pt idx="1">
                  <c:v>82.1</c:v>
                </c:pt>
                <c:pt idx="2">
                  <c:v>38.5</c:v>
                </c:pt>
                <c:pt idx="3">
                  <c:v>8.3000000000000007</c:v>
                </c:pt>
                <c:pt idx="4">
                  <c:v>0</c:v>
                </c:pt>
              </c:numCache>
            </c:numRef>
          </c:val>
          <c:extLst>
            <c:ext xmlns:c16="http://schemas.microsoft.com/office/drawing/2014/chart" uri="{C3380CC4-5D6E-409C-BE32-E72D297353CC}">
              <c16:uniqueId val="{00000001-A8C0-4B47-9461-85133797C411}"/>
            </c:ext>
          </c:extLst>
        </c:ser>
        <c:dLbls>
          <c:showLegendKey val="0"/>
          <c:showVal val="0"/>
          <c:showCatName val="0"/>
          <c:showSerName val="0"/>
          <c:showPercent val="0"/>
          <c:showBubbleSize val="0"/>
        </c:dLbls>
        <c:gapWidth val="150"/>
        <c:gapDepth val="0"/>
        <c:shape val="box"/>
        <c:axId val="1592405808"/>
        <c:axId val="1"/>
        <c:axId val="0"/>
      </c:bar3DChart>
      <c:catAx>
        <c:axId val="1592405808"/>
        <c:scaling>
          <c:orientation val="minMax"/>
        </c:scaling>
        <c:delete val="0"/>
        <c:axPos val="b"/>
        <c:numFmt formatCode="General" sourceLinked="1"/>
        <c:majorTickMark val="out"/>
        <c:minorTickMark val="none"/>
        <c:tickLblPos val="low"/>
        <c:spPr>
          <a:ln w="1108">
            <a:solidFill>
              <a:schemeClr val="tx1"/>
            </a:solidFill>
            <a:prstDash val="solid"/>
          </a:ln>
        </c:spPr>
        <c:txPr>
          <a:bodyPr rot="0" vert="horz"/>
          <a:lstStyle/>
          <a:p>
            <a:pPr>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1108">
              <a:solidFill>
                <a:schemeClr val="tx1"/>
              </a:solidFill>
              <a:prstDash val="solid"/>
            </a:ln>
          </c:spPr>
        </c:majorGridlines>
        <c:numFmt formatCode="General" sourceLinked="0"/>
        <c:majorTickMark val="out"/>
        <c:minorTickMark val="none"/>
        <c:tickLblPos val="nextTo"/>
        <c:spPr>
          <a:ln w="1108">
            <a:solidFill>
              <a:schemeClr val="tx1"/>
            </a:solidFill>
            <a:prstDash val="solid"/>
          </a:ln>
        </c:spPr>
        <c:txPr>
          <a:bodyPr rot="0" vert="horz"/>
          <a:lstStyle/>
          <a:p>
            <a:pPr>
              <a:defRPr/>
            </a:pPr>
            <a:endParaRPr lang="en-US"/>
          </a:p>
        </c:txPr>
        <c:crossAx val="1592405808"/>
        <c:crosses val="autoZero"/>
        <c:crossBetween val="between"/>
        <c:majorUnit val="50"/>
      </c:valAx>
      <c:spPr>
        <a:noFill/>
        <a:ln w="8866">
          <a:noFill/>
        </a:ln>
      </c:spPr>
    </c:plotArea>
    <c:legend>
      <c:legendPos val="r"/>
      <c:layout>
        <c:manualLayout>
          <c:xMode val="edge"/>
          <c:yMode val="edge"/>
          <c:x val="3.1620553359683792E-2"/>
          <c:y val="0.16763005780346821"/>
          <c:w val="0.22134387351778656"/>
          <c:h val="0.15895953757225434"/>
        </c:manualLayout>
      </c:layout>
      <c:overlay val="0"/>
      <c:spPr>
        <a:solidFill>
          <a:srgbClr val="FFFFFF"/>
        </a:solidFill>
        <a:ln w="1108">
          <a:solidFill>
            <a:schemeClr val="tx1"/>
          </a:solidFill>
          <a:prstDash val="solid"/>
        </a:ln>
      </c:spPr>
    </c:legend>
    <c:plotVisOnly val="1"/>
    <c:dispBlanksAs val="gap"/>
    <c:showDLblsOverMax val="0"/>
  </c:chart>
  <c:spPr>
    <a:noFill/>
    <a:ln>
      <a:noFill/>
    </a:ln>
  </c:spPr>
  <c:txPr>
    <a:bodyPr/>
    <a:lstStyle/>
    <a:p>
      <a:pPr>
        <a:defRPr sz="1200" b="1" i="0" u="none" strike="noStrike" baseline="0">
          <a:solidFill>
            <a:schemeClr val="tx1"/>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2DBB7-C639-4FDA-AABE-5864D9D5A11E}" type="datetimeFigureOut">
              <a:rPr lang="en-AU" smtClean="0"/>
              <a:t>17/03/2023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E7F8F-03C7-4694-BCDC-FE606BE00C26}" type="slidenum">
              <a:rPr lang="en-AU" smtClean="0"/>
              <a:t>‹N°›</a:t>
            </a:fld>
            <a:endParaRPr lang="en-AU"/>
          </a:p>
        </p:txBody>
      </p:sp>
    </p:spTree>
    <p:extLst>
      <p:ext uri="{BB962C8B-B14F-4D97-AF65-F5344CB8AC3E}">
        <p14:creationId xmlns:p14="http://schemas.microsoft.com/office/powerpoint/2010/main" val="92395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1523/JNEUROSCI.0675-19.20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dirty="0">
                <a:effectLst/>
              </a:rPr>
              <a:t>Deniz, F., Nunez-Elizalde, A. O., Huth, A. G., &amp; Gallant, J. L. (2019). The </a:t>
            </a:r>
            <a:r>
              <a:rPr lang="fr-FR" dirty="0" err="1">
                <a:effectLst/>
              </a:rPr>
              <a:t>Representation</a:t>
            </a:r>
            <a:r>
              <a:rPr lang="fr-FR" dirty="0">
                <a:effectLst/>
              </a:rPr>
              <a:t> of </a:t>
            </a:r>
            <a:r>
              <a:rPr lang="fr-FR" dirty="0" err="1">
                <a:effectLst/>
              </a:rPr>
              <a:t>Semantic</a:t>
            </a:r>
            <a:r>
              <a:rPr lang="fr-FR" dirty="0">
                <a:effectLst/>
              </a:rPr>
              <a:t> Information </a:t>
            </a:r>
            <a:r>
              <a:rPr lang="fr-FR" dirty="0" err="1">
                <a:effectLst/>
              </a:rPr>
              <a:t>Across</a:t>
            </a:r>
            <a:r>
              <a:rPr lang="fr-FR" dirty="0">
                <a:effectLst/>
              </a:rPr>
              <a:t> Human </a:t>
            </a:r>
            <a:r>
              <a:rPr lang="fr-FR" dirty="0" err="1">
                <a:effectLst/>
              </a:rPr>
              <a:t>Cerebral</a:t>
            </a:r>
            <a:r>
              <a:rPr lang="fr-FR" dirty="0">
                <a:effectLst/>
              </a:rPr>
              <a:t> Cortex </a:t>
            </a:r>
            <a:r>
              <a:rPr lang="fr-FR" dirty="0" err="1">
                <a:effectLst/>
              </a:rPr>
              <a:t>During</a:t>
            </a:r>
            <a:r>
              <a:rPr lang="fr-FR" dirty="0">
                <a:effectLst/>
              </a:rPr>
              <a:t> </a:t>
            </a:r>
            <a:r>
              <a:rPr lang="fr-FR" dirty="0" err="1">
                <a:effectLst/>
              </a:rPr>
              <a:t>Listening</a:t>
            </a:r>
            <a:r>
              <a:rPr lang="fr-FR" dirty="0">
                <a:effectLst/>
              </a:rPr>
              <a:t> Versus Reading Is Invariant to Stimulus </a:t>
            </a:r>
            <a:r>
              <a:rPr lang="fr-FR" dirty="0" err="1">
                <a:effectLst/>
              </a:rPr>
              <a:t>Modality</a:t>
            </a:r>
            <a:r>
              <a:rPr lang="fr-FR" dirty="0">
                <a:effectLst/>
              </a:rPr>
              <a:t>. </a:t>
            </a:r>
            <a:r>
              <a:rPr lang="fr-FR" i="1" dirty="0">
                <a:effectLst/>
              </a:rPr>
              <a:t>Journal of Neuroscience</a:t>
            </a:r>
            <a:r>
              <a:rPr lang="fr-FR" dirty="0">
                <a:effectLst/>
              </a:rPr>
              <a:t>, </a:t>
            </a:r>
            <a:r>
              <a:rPr lang="fr-FR" i="1" dirty="0">
                <a:effectLst/>
              </a:rPr>
              <a:t>39</a:t>
            </a:r>
            <a:r>
              <a:rPr lang="fr-FR" dirty="0">
                <a:effectLst/>
              </a:rPr>
              <a:t>(39), 7722‑7736. </a:t>
            </a:r>
            <a:r>
              <a:rPr lang="fr-FR" dirty="0">
                <a:effectLst/>
                <a:hlinkClick r:id="rId3"/>
              </a:rPr>
              <a:t>https://doi.org/10.1523/JNEUROSCI.0675-19.2019</a:t>
            </a:r>
            <a:endParaRPr lang="fr-FR"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dirty="0" err="1">
                <a:effectLst/>
              </a:rPr>
              <a:t>Icons</a:t>
            </a:r>
            <a:r>
              <a:rPr lang="fr-FR" dirty="0">
                <a:effectLst/>
              </a:rPr>
              <a:t> </a:t>
            </a:r>
            <a:r>
              <a:rPr lang="fr-FR" dirty="0" err="1">
                <a:effectLst/>
              </a:rPr>
              <a:t>from</a:t>
            </a:r>
            <a:r>
              <a:rPr lang="fr-FR"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dirty="0">
                <a:effectLst/>
              </a:rPr>
              <a:t>https://www.flaticon.com/free-icon/book_2421033?term=reading&amp;page=1&amp;position=1&amp;page=1&amp;position=1&amp;related_id=2421033&amp;origin=search</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ED1CDD-C3F7-4C4C-ACB8-189EA61317E6}" type="slidenum">
              <a:rPr kumimoji="0" lang="fr-FR" sz="986"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sz="986"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5391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9FA9B45-35D9-4750-A01B-2DAE1EBC4D10}" type="slidenum">
              <a:rPr kumimoji="0" lang="fr-FR" sz="1200" b="0" i="0" u="none" strike="noStrike" kern="1200" cap="none" spc="0" normalizeH="0" baseline="0" noProof="0">
                <a:ln>
                  <a:noFill/>
                </a:ln>
                <a:solidFill>
                  <a:srgbClr val="000000"/>
                </a:solidFill>
                <a:effectLst/>
                <a:uLnTx/>
                <a:uFillTx/>
                <a:latin typeface="Arial" charset="0"/>
                <a:ea typeface="+mn-ea"/>
                <a:cs typeface="Times New Roman" pitchFamily="18" charset="0"/>
              </a:rPr>
              <a:pPr marL="0" marR="0" lvl="0" indent="0" algn="r" defTabSz="947738" rtl="0" eaLnBrk="1" fontAlgn="base" latinLnBrk="0" hangingPunct="1">
                <a:lnSpc>
                  <a:spcPct val="100000"/>
                </a:lnSpc>
                <a:spcBef>
                  <a:spcPct val="0"/>
                </a:spcBef>
                <a:spcAft>
                  <a:spcPct val="0"/>
                </a:spcAft>
                <a:buClrTx/>
                <a:buSzTx/>
                <a:buFontTx/>
                <a:buNone/>
                <a:tabLst/>
                <a:defRPr/>
              </a:pPr>
              <a:t>23</a:t>
            </a:fld>
            <a:endParaRPr kumimoji="0" lang="fr-FR" sz="12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46787" name="Rectangle 2"/>
          <p:cNvSpPr>
            <a:spLocks noGrp="1" noRot="1" noChangeAspect="1" noChangeArrowheads="1" noTextEdit="1"/>
          </p:cNvSpPr>
          <p:nvPr>
            <p:ph type="sldImg"/>
          </p:nvPr>
        </p:nvSpPr>
        <p:spPr>
          <a:xfrm>
            <a:off x="141288" y="768350"/>
            <a:ext cx="6818312" cy="3836988"/>
          </a:xfrm>
          <a:ln/>
        </p:spPr>
      </p:sp>
      <p:sp>
        <p:nvSpPr>
          <p:cNvPr id="246788" name="Rectangle 3"/>
          <p:cNvSpPr>
            <a:spLocks noGrp="1" noChangeArrowheads="1"/>
          </p:cNvSpPr>
          <p:nvPr>
            <p:ph type="body" idx="1"/>
          </p:nvPr>
        </p:nvSpPr>
        <p:spPr>
          <a:noFill/>
          <a:ln/>
        </p:spPr>
        <p:txBody>
          <a:bodyPr/>
          <a:lstStyle/>
          <a:p>
            <a:pPr eaLnBrk="1" hangingPunct="1"/>
            <a:endParaRPr lang="fr-FR">
              <a:latin typeface="Arial" charset="0"/>
            </a:endParaRPr>
          </a:p>
        </p:txBody>
      </p:sp>
    </p:spTree>
    <p:extLst>
      <p:ext uri="{BB962C8B-B14F-4D97-AF65-F5344CB8AC3E}">
        <p14:creationId xmlns:p14="http://schemas.microsoft.com/office/powerpoint/2010/main" val="403523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38601157-23FE-477B-91B6-42CA3611EFF0}" type="slidenum">
              <a:rPr kumimoji="0" lang="fr-FR"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24</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65634" name="Rectangle 2"/>
          <p:cNvSpPr>
            <a:spLocks noGrp="1" noRot="1" noChangeAspect="1" noChangeArrowheads="1" noTextEdit="1"/>
          </p:cNvSpPr>
          <p:nvPr>
            <p:ph type="sldImg"/>
          </p:nvPr>
        </p:nvSpPr>
        <p:spPr>
          <a:xfrm>
            <a:off x="141288" y="768350"/>
            <a:ext cx="6818312" cy="3836988"/>
          </a:xfrm>
          <a:ln/>
        </p:spPr>
      </p:sp>
      <p:sp>
        <p:nvSpPr>
          <p:cNvPr id="96563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253842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7CFCF-25EF-B34C-99F4-10160116F6C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370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200" kern="1200" dirty="0">
              <a:solidFill>
                <a:schemeClr val="tx1"/>
              </a:solidFill>
              <a:effectLst/>
              <a:latin typeface="Arial" pitchFamily="34" charset="0"/>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ED1CDD-C3F7-4C4C-ACB8-189EA61317E6}"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fr-FR"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6966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0E8637E-ABF9-47AC-9538-9423E9F6A9B4}" type="slidenum">
              <a:rPr kumimoji="0" lang="fr-FR"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23330" name="Rectangle 2"/>
          <p:cNvSpPr>
            <a:spLocks noGrp="1" noRot="1" noChangeAspect="1" noChangeArrowheads="1" noTextEdit="1"/>
          </p:cNvSpPr>
          <p:nvPr>
            <p:ph type="sldImg"/>
          </p:nvPr>
        </p:nvSpPr>
        <p:spPr>
          <a:xfrm>
            <a:off x="142875" y="769938"/>
            <a:ext cx="6813550" cy="3833812"/>
          </a:xfrm>
          <a:ln/>
        </p:spPr>
      </p:sp>
      <p:sp>
        <p:nvSpPr>
          <p:cNvPr id="1123331" name="Rectangle 3"/>
          <p:cNvSpPr>
            <a:spLocks noGrp="1" noChangeArrowheads="1"/>
          </p:cNvSpPr>
          <p:nvPr>
            <p:ph type="body" idx="1"/>
          </p:nvPr>
        </p:nvSpPr>
        <p:spPr>
          <a:xfrm>
            <a:off x="946685" y="4861156"/>
            <a:ext cx="5205932" cy="4605821"/>
          </a:xfrm>
        </p:spPr>
        <p:txBody>
          <a:bodyPr/>
          <a:lstStyle/>
          <a:p>
            <a:endParaRPr lang="fr-FR"/>
          </a:p>
        </p:txBody>
      </p:sp>
    </p:spTree>
    <p:extLst>
      <p:ext uri="{BB962C8B-B14F-4D97-AF65-F5344CB8AC3E}">
        <p14:creationId xmlns:p14="http://schemas.microsoft.com/office/powerpoint/2010/main" val="200853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49FA33C6-0CD9-4604-B9B9-60C23425F415}" type="slidenum">
              <a:rPr kumimoji="0" lang="fr-FR"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37571" name="Rectangle 2"/>
          <p:cNvSpPr>
            <a:spLocks noGrp="1" noRot="1" noChangeAspect="1" noChangeArrowheads="1" noTextEdit="1"/>
          </p:cNvSpPr>
          <p:nvPr>
            <p:ph type="sldImg"/>
          </p:nvPr>
        </p:nvSpPr>
        <p:spPr>
          <a:xfrm>
            <a:off x="142875" y="769938"/>
            <a:ext cx="6813550" cy="3833812"/>
          </a:xfrm>
          <a:ln w="12700" cap="flat"/>
        </p:spPr>
      </p:sp>
      <p:sp>
        <p:nvSpPr>
          <p:cNvPr id="237572" name="Rectangle 3"/>
          <p:cNvSpPr>
            <a:spLocks noGrp="1" noChangeArrowheads="1"/>
          </p:cNvSpPr>
          <p:nvPr>
            <p:ph type="body" idx="1"/>
          </p:nvPr>
        </p:nvSpPr>
        <p:spPr>
          <a:xfrm>
            <a:off x="946151" y="4860925"/>
            <a:ext cx="5207000" cy="4605338"/>
          </a:xfrm>
          <a:noFill/>
          <a:ln/>
        </p:spPr>
        <p:txBody>
          <a:bodyPr lIns="95419" tIns="47710" rIns="95419" bIns="47710"/>
          <a:lstStyle/>
          <a:p>
            <a:pPr eaLnBrk="1" hangingPunct="1"/>
            <a:endParaRPr lang="fr-FR">
              <a:latin typeface="Arial" charset="0"/>
            </a:endParaRPr>
          </a:p>
        </p:txBody>
      </p:sp>
    </p:spTree>
    <p:extLst>
      <p:ext uri="{BB962C8B-B14F-4D97-AF65-F5344CB8AC3E}">
        <p14:creationId xmlns:p14="http://schemas.microsoft.com/office/powerpoint/2010/main" val="116322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7A56D4BC-9E34-4925-B335-738B51BDBBE0}" type="slidenum">
              <a:rPr kumimoji="0" lang="fr-FR"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73762" name="Rectangle 2"/>
          <p:cNvSpPr>
            <a:spLocks noGrp="1" noRot="1" noChangeAspect="1" noChangeArrowheads="1" noTextEdit="1"/>
          </p:cNvSpPr>
          <p:nvPr>
            <p:ph type="sldImg"/>
          </p:nvPr>
        </p:nvSpPr>
        <p:spPr>
          <a:xfrm>
            <a:off x="139700" y="768350"/>
            <a:ext cx="6819900" cy="3836988"/>
          </a:xfrm>
          <a:ln cap="flat"/>
        </p:spPr>
      </p:sp>
      <p:sp>
        <p:nvSpPr>
          <p:cNvPr id="373763" name="Rectangle 3"/>
          <p:cNvSpPr>
            <a:spLocks noGrp="1" noChangeArrowheads="1"/>
          </p:cNvSpPr>
          <p:nvPr>
            <p:ph type="body" idx="1"/>
          </p:nvPr>
        </p:nvSpPr>
        <p:spPr>
          <a:ln/>
        </p:spPr>
        <p:txBody>
          <a:bodyPr lIns="99736" tIns="49868" rIns="99736" bIns="49868"/>
          <a:lstStyle/>
          <a:p>
            <a:endParaRPr lang="fr-FR"/>
          </a:p>
        </p:txBody>
      </p:sp>
    </p:spTree>
    <p:extLst>
      <p:ext uri="{BB962C8B-B14F-4D97-AF65-F5344CB8AC3E}">
        <p14:creationId xmlns:p14="http://schemas.microsoft.com/office/powerpoint/2010/main" val="209233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55707EA4-EF39-4CD7-A73C-9EE751D7C417}" type="slidenum">
              <a:rPr kumimoji="0" lang="fr-FR" sz="1200" b="0" i="0" u="none" strike="noStrike" kern="1200" cap="none" spc="0" normalizeH="0" baseline="0" noProof="0">
                <a:ln>
                  <a:noFill/>
                </a:ln>
                <a:solidFill>
                  <a:srgbClr val="000000"/>
                </a:solidFill>
                <a:effectLst/>
                <a:uLnTx/>
                <a:uFillTx/>
                <a:latin typeface="Arial" charset="0"/>
                <a:ea typeface="+mn-ea"/>
                <a:cs typeface="Times New Roman" pitchFamily="18" charset="0"/>
              </a:rPr>
              <a:pPr marL="0" marR="0" lvl="0" indent="0" algn="r" defTabSz="947738" rtl="0" eaLnBrk="1" fontAlgn="base" latinLnBrk="0" hangingPunct="1">
                <a:lnSpc>
                  <a:spcPct val="100000"/>
                </a:lnSpc>
                <a:spcBef>
                  <a:spcPct val="0"/>
                </a:spcBef>
                <a:spcAft>
                  <a:spcPct val="0"/>
                </a:spcAft>
                <a:buClrTx/>
                <a:buSzTx/>
                <a:buFontTx/>
                <a:buNone/>
                <a:tabLst/>
                <a:defRPr/>
              </a:pPr>
              <a:t>11</a:t>
            </a:fld>
            <a:endParaRPr kumimoji="0" lang="fr-FR" sz="12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43715" name="Rectangle 2"/>
          <p:cNvSpPr>
            <a:spLocks noGrp="1" noRot="1" noChangeAspect="1" noChangeArrowheads="1" noTextEdit="1"/>
          </p:cNvSpPr>
          <p:nvPr>
            <p:ph type="sldImg"/>
          </p:nvPr>
        </p:nvSpPr>
        <p:spPr>
          <a:xfrm>
            <a:off x="144463" y="769938"/>
            <a:ext cx="6813550" cy="3833812"/>
          </a:xfrm>
          <a:ln/>
        </p:spPr>
      </p:sp>
      <p:sp>
        <p:nvSpPr>
          <p:cNvPr id="243716" name="Rectangle 3"/>
          <p:cNvSpPr>
            <a:spLocks noGrp="1" noChangeArrowheads="1"/>
          </p:cNvSpPr>
          <p:nvPr>
            <p:ph type="body" idx="1"/>
          </p:nvPr>
        </p:nvSpPr>
        <p:spPr>
          <a:xfrm>
            <a:off x="946150" y="4860925"/>
            <a:ext cx="5207000" cy="4605338"/>
          </a:xfrm>
          <a:noFill/>
          <a:ln/>
        </p:spPr>
        <p:txBody>
          <a:bodyPr/>
          <a:lstStyle/>
          <a:p>
            <a:pPr eaLnBrk="1" hangingPunct="1"/>
            <a:endParaRPr lang="fr-FR">
              <a:latin typeface="Arial" charset="0"/>
            </a:endParaRPr>
          </a:p>
        </p:txBody>
      </p:sp>
    </p:spTree>
    <p:extLst>
      <p:ext uri="{BB962C8B-B14F-4D97-AF65-F5344CB8AC3E}">
        <p14:creationId xmlns:p14="http://schemas.microsoft.com/office/powerpoint/2010/main" val="133349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90752" rtl="0" eaLnBrk="0" fontAlgn="base" latinLnBrk="0" hangingPunct="0">
              <a:lnSpc>
                <a:spcPct val="100000"/>
              </a:lnSpc>
              <a:spcBef>
                <a:spcPct val="0"/>
              </a:spcBef>
              <a:spcAft>
                <a:spcPct val="0"/>
              </a:spcAft>
              <a:buClrTx/>
              <a:buSzTx/>
              <a:buFontTx/>
              <a:buNone/>
              <a:tabLst/>
              <a:defRPr/>
            </a:pPr>
            <a:fld id="{BF2FE1FF-196D-437B-98E0-B9C21D37E90D}" type="slidenum">
              <a:rPr kumimoji="0" lang="fr-FR"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90752" rtl="0" eaLnBrk="0" fontAlgn="base" latinLnBrk="0" hangingPunct="0">
                <a:lnSpc>
                  <a:spcPct val="100000"/>
                </a:lnSpc>
                <a:spcBef>
                  <a:spcPct val="0"/>
                </a:spcBef>
                <a:spcAft>
                  <a:spcPct val="0"/>
                </a:spcAft>
                <a:buClrTx/>
                <a:buSzTx/>
                <a:buFontTx/>
                <a:buNone/>
                <a:tabLst/>
                <a:defRPr/>
              </a:pPr>
              <a:t>16</a:t>
            </a:fld>
            <a:endParaRPr kumimoji="0" lang="fr-FR"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4214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6467FD99-7064-448C-A5D1-E6B521F0A2AB}" type="slidenum">
              <a:rPr kumimoji="0" lang="fr-FR"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19</a:t>
            </a:fld>
            <a:endParaRPr kumimoji="0" lang="fr-FR"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6739" name="Rectangle 2"/>
          <p:cNvSpPr>
            <a:spLocks noGrp="1" noRot="1" noChangeAspect="1" noChangeArrowheads="1" noTextEdit="1"/>
          </p:cNvSpPr>
          <p:nvPr>
            <p:ph type="sldImg"/>
          </p:nvPr>
        </p:nvSpPr>
        <p:spPr>
          <a:xfrm>
            <a:off x="139700" y="768350"/>
            <a:ext cx="6819900" cy="3836988"/>
          </a:xfrm>
          <a:ln/>
        </p:spPr>
      </p:sp>
      <p:sp>
        <p:nvSpPr>
          <p:cNvPr id="116740" name="Rectangle 3"/>
          <p:cNvSpPr>
            <a:spLocks noGrp="1" noChangeArrowheads="1"/>
          </p:cNvSpPr>
          <p:nvPr>
            <p:ph type="body" idx="1"/>
          </p:nvPr>
        </p:nvSpPr>
        <p:spPr>
          <a:noFill/>
          <a:ln/>
        </p:spPr>
        <p:txBody>
          <a:bodyPr/>
          <a:lstStyle/>
          <a:p>
            <a:pPr eaLnBrk="1" hangingPunct="1"/>
            <a:endParaRPr lang="fr-FR">
              <a:latin typeface="Arial" pitchFamily="34" charset="0"/>
            </a:endParaRPr>
          </a:p>
        </p:txBody>
      </p:sp>
    </p:spTree>
    <p:extLst>
      <p:ext uri="{BB962C8B-B14F-4D97-AF65-F5344CB8AC3E}">
        <p14:creationId xmlns:p14="http://schemas.microsoft.com/office/powerpoint/2010/main" val="4194012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A40E9C2E-1520-491D-A752-BF032361D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cs typeface="Times New Roman" panose="02020603050405020304" pitchFamily="18" charset="0"/>
              </a:defRPr>
            </a:lvl1pPr>
            <a:lvl2pPr marL="742950" indent="-285750" eaLnBrk="0" hangingPunct="0">
              <a:defRPr sz="1400">
                <a:solidFill>
                  <a:schemeClr val="tx1"/>
                </a:solidFill>
                <a:latin typeface="Arial" panose="020B0604020202020204" pitchFamily="34" charset="0"/>
                <a:cs typeface="Times New Roman" panose="02020603050405020304" pitchFamily="18" charset="0"/>
              </a:defRPr>
            </a:lvl2pPr>
            <a:lvl3pPr marL="1143000" indent="-228600" eaLnBrk="0" hangingPunct="0">
              <a:defRPr sz="1400">
                <a:solidFill>
                  <a:schemeClr val="tx1"/>
                </a:solidFill>
                <a:latin typeface="Arial" panose="020B0604020202020204" pitchFamily="34" charset="0"/>
                <a:cs typeface="Times New Roman" panose="02020603050405020304" pitchFamily="18" charset="0"/>
              </a:defRPr>
            </a:lvl3pPr>
            <a:lvl4pPr marL="1600200" indent="-228600" eaLnBrk="0" hangingPunct="0">
              <a:defRPr sz="1400">
                <a:solidFill>
                  <a:schemeClr val="tx1"/>
                </a:solidFill>
                <a:latin typeface="Arial" panose="020B0604020202020204" pitchFamily="34" charset="0"/>
                <a:cs typeface="Times New Roman" panose="02020603050405020304" pitchFamily="18" charset="0"/>
              </a:defRPr>
            </a:lvl4pPr>
            <a:lvl5pPr marL="2057400" indent="-228600" eaLnBrk="0" hangingPunct="0">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EBB5FC-7C9A-40E9-9507-341C4AD740A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51555" name="Rectangle 2">
            <a:extLst>
              <a:ext uri="{FF2B5EF4-FFF2-40B4-BE49-F238E27FC236}">
                <a16:creationId xmlns:a16="http://schemas.microsoft.com/office/drawing/2014/main" id="{AB830376-1C4C-449B-99CA-9CBD1F2D79CF}"/>
              </a:ext>
            </a:extLst>
          </p:cNvPr>
          <p:cNvSpPr>
            <a:spLocks noGrp="1" noRot="1" noChangeAspect="1" noChangeArrowheads="1" noTextEdit="1"/>
          </p:cNvSpPr>
          <p:nvPr>
            <p:ph type="sldImg"/>
          </p:nvPr>
        </p:nvSpPr>
        <p:spPr>
          <a:xfrm>
            <a:off x="93663" y="746125"/>
            <a:ext cx="6610350" cy="3719513"/>
          </a:xfrm>
          <a:ln/>
        </p:spPr>
      </p:sp>
      <p:sp>
        <p:nvSpPr>
          <p:cNvPr id="151556" name="Rectangle 3">
            <a:extLst>
              <a:ext uri="{FF2B5EF4-FFF2-40B4-BE49-F238E27FC236}">
                <a16:creationId xmlns:a16="http://schemas.microsoft.com/office/drawing/2014/main" id="{A0E72F1C-F9A8-4D33-A1F4-DA0263435AB7}"/>
              </a:ext>
            </a:extLst>
          </p:cNvPr>
          <p:cNvSpPr>
            <a:spLocks noGrp="1" noChangeArrowheads="1"/>
          </p:cNvSpPr>
          <p:nvPr>
            <p:ph type="body" idx="1"/>
          </p:nvPr>
        </p:nvSpPr>
        <p:spPr>
          <a:xfrm>
            <a:off x="906463" y="4714875"/>
            <a:ext cx="498475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2F75FE9B-8A44-4629-81EA-74148B1248C7}" type="slidenum">
              <a:rPr kumimoji="0" lang="fr-FR" sz="1200" b="0" i="0" u="none" strike="noStrike" kern="1200" cap="none" spc="0" normalizeH="0" baseline="0" noProof="0">
                <a:ln>
                  <a:noFill/>
                </a:ln>
                <a:solidFill>
                  <a:srgbClr val="000000"/>
                </a:solidFill>
                <a:effectLst/>
                <a:uLnTx/>
                <a:uFillTx/>
                <a:latin typeface="Arial" charset="0"/>
                <a:ea typeface="+mn-ea"/>
                <a:cs typeface="Times New Roman" pitchFamily="18" charset="0"/>
              </a:rPr>
              <a:pPr marL="0" marR="0" lvl="0" indent="0" algn="r" defTabSz="947738" rtl="0" eaLnBrk="1" fontAlgn="base" latinLnBrk="0" hangingPunct="1">
                <a:lnSpc>
                  <a:spcPct val="100000"/>
                </a:lnSpc>
                <a:spcBef>
                  <a:spcPct val="0"/>
                </a:spcBef>
                <a:spcAft>
                  <a:spcPct val="0"/>
                </a:spcAft>
                <a:buClrTx/>
                <a:buSzTx/>
                <a:buFontTx/>
                <a:buNone/>
                <a:tabLst/>
                <a:defRPr/>
              </a:pPr>
              <a:t>22</a:t>
            </a:fld>
            <a:endParaRPr kumimoji="0" lang="fr-FR" sz="12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45763" name="Rectangle 2"/>
          <p:cNvSpPr>
            <a:spLocks noGrp="1" noRot="1" noChangeAspect="1" noChangeArrowheads="1" noTextEdit="1"/>
          </p:cNvSpPr>
          <p:nvPr>
            <p:ph type="sldImg"/>
          </p:nvPr>
        </p:nvSpPr>
        <p:spPr>
          <a:xfrm>
            <a:off x="141288" y="768350"/>
            <a:ext cx="6818312" cy="3836988"/>
          </a:xfrm>
          <a:ln/>
        </p:spPr>
      </p:sp>
      <p:sp>
        <p:nvSpPr>
          <p:cNvPr id="245764" name="Rectangle 3"/>
          <p:cNvSpPr>
            <a:spLocks noGrp="1" noChangeArrowheads="1"/>
          </p:cNvSpPr>
          <p:nvPr>
            <p:ph type="body" idx="1"/>
          </p:nvPr>
        </p:nvSpPr>
        <p:spPr>
          <a:noFill/>
          <a:ln/>
        </p:spPr>
        <p:txBody>
          <a:bodyPr/>
          <a:lstStyle/>
          <a:p>
            <a:pPr eaLnBrk="1" hangingPunct="1"/>
            <a:endParaRPr lang="fr-FR">
              <a:latin typeface="Arial" charset="0"/>
            </a:endParaRPr>
          </a:p>
        </p:txBody>
      </p:sp>
    </p:spTree>
    <p:extLst>
      <p:ext uri="{BB962C8B-B14F-4D97-AF65-F5344CB8AC3E}">
        <p14:creationId xmlns:p14="http://schemas.microsoft.com/office/powerpoint/2010/main" val="2729299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en-US">
                <a:solidFill>
                  <a:prstClr val="black">
                    <a:tint val="75000"/>
                  </a:prstClr>
                </a:solidFill>
              </a:rPr>
              <a:t>CEA | 10 AVRIL 2012</a:t>
            </a:r>
          </a:p>
        </p:txBody>
      </p:sp>
      <p:sp>
        <p:nvSpPr>
          <p:cNvPr id="6" name="Espace réservé du numéro de diapositive 5"/>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2750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en-US">
                <a:solidFill>
                  <a:prstClr val="black">
                    <a:tint val="75000"/>
                  </a:prstClr>
                </a:solidFill>
              </a:rPr>
              <a:t>CEA | 10 AVRIL 2012</a:t>
            </a:r>
          </a:p>
        </p:txBody>
      </p:sp>
      <p:sp>
        <p:nvSpPr>
          <p:cNvPr id="6" name="Espace réservé du numéro de diapositive 5"/>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500318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28DF21B-7A7C-406F-A898-81AF7A0777A2}" type="slidenum">
              <a:rPr lang="fr-FR"/>
              <a:pPr>
                <a:defRPr/>
              </a:pPr>
              <a:t>‹N°›</a:t>
            </a:fld>
            <a:endParaRPr lang="fr-FR"/>
          </a:p>
        </p:txBody>
      </p:sp>
    </p:spTree>
    <p:extLst>
      <p:ext uri="{BB962C8B-B14F-4D97-AF65-F5344CB8AC3E}">
        <p14:creationId xmlns:p14="http://schemas.microsoft.com/office/powerpoint/2010/main" val="627321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BBB1A52C-428E-4CAE-A0BB-F0D77A20113E}" type="slidenum">
              <a:rPr lang="fr-FR"/>
              <a:pPr>
                <a:defRPr/>
              </a:pPr>
              <a:t>‹N°›</a:t>
            </a:fld>
            <a:endParaRPr lang="fr-FR"/>
          </a:p>
        </p:txBody>
      </p:sp>
    </p:spTree>
    <p:extLst>
      <p:ext uri="{BB962C8B-B14F-4D97-AF65-F5344CB8AC3E}">
        <p14:creationId xmlns:p14="http://schemas.microsoft.com/office/powerpoint/2010/main" val="21158895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C93921D-F243-48F6-8CAC-E144043A173C}" type="slidenum">
              <a:rPr lang="fr-FR"/>
              <a:pPr>
                <a:defRPr/>
              </a:pPr>
              <a:t>‹N°›</a:t>
            </a:fld>
            <a:endParaRPr lang="fr-FR"/>
          </a:p>
        </p:txBody>
      </p:sp>
    </p:spTree>
    <p:extLst>
      <p:ext uri="{BB962C8B-B14F-4D97-AF65-F5344CB8AC3E}">
        <p14:creationId xmlns:p14="http://schemas.microsoft.com/office/powerpoint/2010/main" val="1097818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964F0E2-FA4F-431D-A4BA-4CCF620AC119}" type="slidenum">
              <a:rPr lang="fr-FR"/>
              <a:pPr>
                <a:defRPr/>
              </a:pPr>
              <a:t>‹N°›</a:t>
            </a:fld>
            <a:endParaRPr lang="fr-FR"/>
          </a:p>
        </p:txBody>
      </p:sp>
    </p:spTree>
    <p:extLst>
      <p:ext uri="{BB962C8B-B14F-4D97-AF65-F5344CB8AC3E}">
        <p14:creationId xmlns:p14="http://schemas.microsoft.com/office/powerpoint/2010/main" val="12996712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971F163-1261-4B8F-9C4F-04C036FC86EE}" type="slidenum">
              <a:rPr lang="fr-FR"/>
              <a:pPr>
                <a:defRPr/>
              </a:pPr>
              <a:t>‹N°›</a:t>
            </a:fld>
            <a:endParaRPr lang="fr-FR"/>
          </a:p>
        </p:txBody>
      </p:sp>
    </p:spTree>
    <p:extLst>
      <p:ext uri="{BB962C8B-B14F-4D97-AF65-F5344CB8AC3E}">
        <p14:creationId xmlns:p14="http://schemas.microsoft.com/office/powerpoint/2010/main" val="4020424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A3107D5-6C78-4244-A788-7CFE7A7CE94A}" type="slidenum">
              <a:rPr lang="fr-FR"/>
              <a:pPr>
                <a:defRPr/>
              </a:pPr>
              <a:t>‹N°›</a:t>
            </a:fld>
            <a:endParaRPr lang="fr-FR"/>
          </a:p>
        </p:txBody>
      </p:sp>
    </p:spTree>
    <p:extLst>
      <p:ext uri="{BB962C8B-B14F-4D97-AF65-F5344CB8AC3E}">
        <p14:creationId xmlns:p14="http://schemas.microsoft.com/office/powerpoint/2010/main" val="3881081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17/03/2023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18135185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17/03/2023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40011030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2AC88FD-C554-F044-B5C4-FCE2247BA3E9}" type="datetimeFigureOut">
              <a:rPr lang="fr-FR" smtClean="0"/>
              <a:t>17/03/2023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23281494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2AC88FD-C554-F044-B5C4-FCE2247BA3E9}" type="datetimeFigureOut">
              <a:rPr lang="fr-FR" smtClean="0"/>
              <a:t>17/03/2023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92717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endParaRPr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en-US">
                <a:solidFill>
                  <a:prstClr val="black">
                    <a:tint val="75000"/>
                  </a:prstClr>
                </a:solidFill>
              </a:rPr>
              <a:t>CEA | 10 AVRIL 2012</a:t>
            </a:r>
          </a:p>
        </p:txBody>
      </p:sp>
      <p:sp>
        <p:nvSpPr>
          <p:cNvPr id="6" name="Espace réservé du numéro de diapositive 5"/>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7589185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2AC88FD-C554-F044-B5C4-FCE2247BA3E9}" type="datetimeFigureOut">
              <a:rPr lang="fr-FR" smtClean="0"/>
              <a:t>17/03/2023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6576533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2AC88FD-C554-F044-B5C4-FCE2247BA3E9}" type="datetimeFigureOut">
              <a:rPr lang="fr-FR" smtClean="0"/>
              <a:t>17/03/2023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34582073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C88FD-C554-F044-B5C4-FCE2247BA3E9}" type="datetimeFigureOut">
              <a:rPr lang="fr-FR" smtClean="0"/>
              <a:t>17/03/2023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40742238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2AC88FD-C554-F044-B5C4-FCE2247BA3E9}" type="datetimeFigureOut">
              <a:rPr lang="fr-FR" smtClean="0"/>
              <a:t>17/03/2023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1654730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2AC88FD-C554-F044-B5C4-FCE2247BA3E9}" type="datetimeFigureOut">
              <a:rPr lang="fr-FR" smtClean="0"/>
              <a:t>17/03/2023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13408953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17/03/2023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36080181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AC88FD-C554-F044-B5C4-FCE2247BA3E9}" type="datetimeFigureOut">
              <a:rPr lang="fr-FR" smtClean="0"/>
              <a:t>17/03/2023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F5C5437-4DFB-2C45-9B6E-2169A1870C81}" type="slidenum">
              <a:rPr lang="fr-FR" smtClean="0"/>
              <a:t>‹N°›</a:t>
            </a:fld>
            <a:endParaRPr lang="fr-FR"/>
          </a:p>
        </p:txBody>
      </p:sp>
    </p:spTree>
    <p:extLst>
      <p:ext uri="{BB962C8B-B14F-4D97-AF65-F5344CB8AC3E}">
        <p14:creationId xmlns:p14="http://schemas.microsoft.com/office/powerpoint/2010/main" val="26192660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p:spPr>
        <p:txBody>
          <a:bodyPr/>
          <a:lstStyle>
            <a:lvl1pPr>
              <a:defRPr b="0"/>
            </a:lvl1pPr>
          </a:lstStyle>
          <a:p>
            <a:r>
              <a:rPr lang="fr-FR"/>
              <a:t>Cliquez pour modifier le style du titre</a:t>
            </a:r>
          </a:p>
        </p:txBody>
      </p:sp>
      <p:sp>
        <p:nvSpPr>
          <p:cNvPr id="3" name="Sous-titre 2"/>
          <p:cNvSpPr>
            <a:spLocks noGrp="1"/>
          </p:cNvSpPr>
          <p:nvPr>
            <p:ph type="subTitle" idx="1"/>
          </p:nvPr>
        </p:nvSpPr>
        <p:spPr>
          <a:xfrm>
            <a:off x="1828800" y="3886202"/>
            <a:ext cx="85344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670B01-D7D8-4030-8E1D-C1B8742B11D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80872912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0"/>
            </a:lvl1p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6F7586-CEB7-4F44-8548-93794DDC551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34697648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4"/>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7"/>
            <a:ext cx="103632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7B816-2A13-48D9-88AC-B6BD4365BC6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6449109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070C1A-58FF-476B-A14C-1214A11A2CC7}" type="slidenum">
              <a:rPr lang="fr-FR"/>
              <a:pPr>
                <a:defRPr/>
              </a:pPr>
              <a:t>‹N°›</a:t>
            </a:fld>
            <a:endParaRPr lang="fr-FR"/>
          </a:p>
        </p:txBody>
      </p:sp>
    </p:spTree>
    <p:extLst>
      <p:ext uri="{BB962C8B-B14F-4D97-AF65-F5344CB8AC3E}">
        <p14:creationId xmlns:p14="http://schemas.microsoft.com/office/powerpoint/2010/main" val="18878214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0"/>
            </a:lvl1pPr>
          </a:lstStyle>
          <a:p>
            <a:r>
              <a:rPr lang="fr-FR"/>
              <a:t>Cliquez pour modifier le style du titre</a:t>
            </a:r>
          </a:p>
        </p:txBody>
      </p:sp>
      <p:sp>
        <p:nvSpPr>
          <p:cNvPr id="3" name="Espace réservé du contenu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66A16A-BF23-4ECE-AFCF-E8340CF893E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04968298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0"/>
            </a:lvl1pPr>
          </a:lstStyle>
          <a:p>
            <a:r>
              <a:rPr lang="fr-FR"/>
              <a:t>Cliquez pour modifier le style du titre</a:t>
            </a:r>
          </a:p>
        </p:txBody>
      </p:sp>
      <p:sp>
        <p:nvSpPr>
          <p:cNvPr id="3" name="Espace réservé du texte 2"/>
          <p:cNvSpPr>
            <a:spLocks noGrp="1"/>
          </p:cNvSpPr>
          <p:nvPr>
            <p:ph type="body" idx="1"/>
          </p:nvPr>
        </p:nvSpPr>
        <p:spPr>
          <a:xfrm>
            <a:off x="609600" y="1535114"/>
            <a:ext cx="5386917"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4"/>
            <a:ext cx="5389033"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5EB586-4E22-43F8-A253-62E707678DC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93606286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0"/>
            </a:lvl1p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028B77-61DE-4410-82DB-D7484EC6BF9B}"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77735753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60D77E-2AA5-4FD3-9A11-B5627D944415}"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6024862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7"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607D4-2676-45D7-B9EF-090B6BBD3AAB}"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66901550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BF145B-69DA-45E5-B131-2FC006A18E6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92961732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61E3C2-E6D4-4AD4-B0C7-D2EB1933EC2A}"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7674203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1" y="274642"/>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42"/>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709AA0-1DDA-400C-88C8-5F80AED2A6C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15932246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8640" y="273629"/>
            <a:ext cx="10967040" cy="1142040"/>
          </a:xfrm>
        </p:spPr>
        <p:txBody>
          <a:bodyPr/>
          <a:lstStyle/>
          <a:p>
            <a:r>
              <a:rPr lang="fr-FR"/>
              <a:t>Cliquez pour modifier le style du titre</a:t>
            </a:r>
          </a:p>
        </p:txBody>
      </p:sp>
      <p:sp>
        <p:nvSpPr>
          <p:cNvPr id="3" name="Espace réservé de la date 2"/>
          <p:cNvSpPr>
            <a:spLocks noGrp="1"/>
          </p:cNvSpPr>
          <p:nvPr>
            <p:ph type="dt" idx="10"/>
          </p:nvPr>
        </p:nvSpPr>
        <p:spPr>
          <a:xfrm>
            <a:off x="608641" y="6247377"/>
            <a:ext cx="2835840" cy="469489"/>
          </a:xfrm>
        </p:spPr>
        <p:txBody>
          <a:bodyPr/>
          <a:lstStyle>
            <a:lvl1pPr>
              <a:defRPr/>
            </a:lvl1pPr>
          </a:lstStyle>
          <a:p>
            <a:endParaRPr lang="en-US">
              <a:solidFill>
                <a:srgbClr val="000000"/>
              </a:solidFill>
            </a:endParaRPr>
          </a:p>
        </p:txBody>
      </p:sp>
      <p:sp>
        <p:nvSpPr>
          <p:cNvPr id="4" name="Espace réservé du pied de page 3"/>
          <p:cNvSpPr>
            <a:spLocks noGrp="1"/>
          </p:cNvSpPr>
          <p:nvPr>
            <p:ph type="ftr" idx="11"/>
          </p:nvPr>
        </p:nvSpPr>
        <p:spPr>
          <a:xfrm>
            <a:off x="4170241" y="6247377"/>
            <a:ext cx="3861120" cy="469489"/>
          </a:xfrm>
        </p:spPr>
        <p:txBody>
          <a:bodyPr/>
          <a:lstStyle>
            <a:lvl1pPr>
              <a:defRPr/>
            </a:lvl1pPr>
          </a:lstStyle>
          <a:p>
            <a:endParaRPr lang="en-US">
              <a:solidFill>
                <a:srgbClr val="000000"/>
              </a:solidFill>
            </a:endParaRPr>
          </a:p>
        </p:txBody>
      </p:sp>
      <p:sp>
        <p:nvSpPr>
          <p:cNvPr id="5" name="Espace réservé du numéro de diapositive 4"/>
          <p:cNvSpPr>
            <a:spLocks noGrp="1"/>
          </p:cNvSpPr>
          <p:nvPr>
            <p:ph type="sldNum" idx="12"/>
          </p:nvPr>
        </p:nvSpPr>
        <p:spPr>
          <a:xfrm>
            <a:off x="8739840" y="6247377"/>
            <a:ext cx="2835840" cy="469489"/>
          </a:xfrm>
        </p:spPr>
        <p:txBody>
          <a:bodyPr/>
          <a:lstStyle>
            <a:lvl1pPr>
              <a:defRPr/>
            </a:lvl1pPr>
          </a:lstStyle>
          <a:p>
            <a:fld id="{ECA3F6FB-CCEE-4DAA-A794-3EAE194E6292}"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06672110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1118D8-12CE-494F-A893-4B1A34681DF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528179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idx="1"/>
          </p:nvPr>
        </p:nvSpPr>
        <p:spPr/>
        <p:txBody>
          <a:bodyPr/>
          <a:lstStyle>
            <a:lvl1pPr>
              <a:defRPr sz="18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0CEF3EF-1A2C-48C9-A1FD-42C9E8765714}" type="slidenum">
              <a:rPr lang="fr-FR"/>
              <a:pPr>
                <a:defRPr/>
              </a:pPr>
              <a:t>‹N°›</a:t>
            </a:fld>
            <a:endParaRPr lang="fr-FR"/>
          </a:p>
        </p:txBody>
      </p:sp>
    </p:spTree>
    <p:extLst>
      <p:ext uri="{BB962C8B-B14F-4D97-AF65-F5344CB8AC3E}">
        <p14:creationId xmlns:p14="http://schemas.microsoft.com/office/powerpoint/2010/main" val="9437177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AC335F-EC88-4A5C-A863-0F205D161B13}"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7554212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DD50AA-4CA0-4CC7-86B0-267091322FC1}"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5540408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C684CE-31BD-472A-B414-E618CB89880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8085404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728B7A-996F-41CB-8252-20F93C4B4B7E}"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7397800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091715-A29F-4CCD-829C-32965B8D8FC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4954267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64E6EE-9BE2-48A8-BD0F-983C6625EE6D}"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2541248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856F4-E9F9-4CE5-92A5-38FE77582E08}"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42070905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482493-A76B-4E46-B8E6-DE854A82B626}"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3033961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4EE94-0DFB-4953-95B7-93E91240F36F}"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28923940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26E31F-9DA8-49E7-BD64-033629E303C7}" type="slidenum">
              <a:rPr lang="fr-FR">
                <a:solidFill>
                  <a:srgbClr val="000000"/>
                </a:solidFill>
              </a:rPr>
              <a:pPr>
                <a:defRPr/>
              </a:pPr>
              <a:t>‹N°›</a:t>
            </a:fld>
            <a:endParaRPr lang="fr-FR">
              <a:solidFill>
                <a:srgbClr val="000000"/>
              </a:solidFill>
            </a:endParaRPr>
          </a:p>
        </p:txBody>
      </p:sp>
    </p:spTree>
    <p:extLst>
      <p:ext uri="{BB962C8B-B14F-4D97-AF65-F5344CB8AC3E}">
        <p14:creationId xmlns:p14="http://schemas.microsoft.com/office/powerpoint/2010/main" val="1407441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543521C-B898-48B2-9E37-5F66D78D17D0}" type="slidenum">
              <a:rPr lang="fr-FR"/>
              <a:pPr>
                <a:defRPr/>
              </a:pPr>
              <a:t>‹N°›</a:t>
            </a:fld>
            <a:endParaRPr lang="fr-FR"/>
          </a:p>
        </p:txBody>
      </p:sp>
    </p:spTree>
    <p:extLst>
      <p:ext uri="{BB962C8B-B14F-4D97-AF65-F5344CB8AC3E}">
        <p14:creationId xmlns:p14="http://schemas.microsoft.com/office/powerpoint/2010/main" val="6508346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070C1A-58FF-476B-A14C-1214A11A2CC7}" type="slidenum">
              <a:rPr lang="fr-FR"/>
              <a:pPr>
                <a:defRPr/>
              </a:pPr>
              <a:t>‹N°›</a:t>
            </a:fld>
            <a:endParaRPr lang="fr-FR"/>
          </a:p>
        </p:txBody>
      </p:sp>
    </p:spTree>
    <p:extLst>
      <p:ext uri="{BB962C8B-B14F-4D97-AF65-F5344CB8AC3E}">
        <p14:creationId xmlns:p14="http://schemas.microsoft.com/office/powerpoint/2010/main" val="26792824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idx="1"/>
          </p:nvPr>
        </p:nvSpPr>
        <p:spPr/>
        <p:txBody>
          <a:bodyPr/>
          <a:lstStyle>
            <a:lvl1pPr>
              <a:defRPr sz="18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0CEF3EF-1A2C-48C9-A1FD-42C9E8765714}" type="slidenum">
              <a:rPr lang="fr-FR"/>
              <a:pPr>
                <a:defRPr/>
              </a:pPr>
              <a:t>‹N°›</a:t>
            </a:fld>
            <a:endParaRPr lang="fr-FR"/>
          </a:p>
        </p:txBody>
      </p:sp>
    </p:spTree>
    <p:extLst>
      <p:ext uri="{BB962C8B-B14F-4D97-AF65-F5344CB8AC3E}">
        <p14:creationId xmlns:p14="http://schemas.microsoft.com/office/powerpoint/2010/main" val="29627021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543521C-B898-48B2-9E37-5F66D78D17D0}" type="slidenum">
              <a:rPr lang="fr-FR"/>
              <a:pPr>
                <a:defRPr/>
              </a:pPr>
              <a:t>‹N°›</a:t>
            </a:fld>
            <a:endParaRPr lang="fr-FR"/>
          </a:p>
        </p:txBody>
      </p:sp>
    </p:spTree>
    <p:extLst>
      <p:ext uri="{BB962C8B-B14F-4D97-AF65-F5344CB8AC3E}">
        <p14:creationId xmlns:p14="http://schemas.microsoft.com/office/powerpoint/2010/main" val="11331485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1601589-8B24-4E89-9761-5923676F8EFD}" type="slidenum">
              <a:rPr lang="fr-FR"/>
              <a:pPr>
                <a:defRPr/>
              </a:pPr>
              <a:t>‹N°›</a:t>
            </a:fld>
            <a:endParaRPr lang="fr-FR"/>
          </a:p>
        </p:txBody>
      </p:sp>
    </p:spTree>
    <p:extLst>
      <p:ext uri="{BB962C8B-B14F-4D97-AF65-F5344CB8AC3E}">
        <p14:creationId xmlns:p14="http://schemas.microsoft.com/office/powerpoint/2010/main" val="6068446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6F30394-9B5A-46D2-9234-9A9A28B2D654}" type="slidenum">
              <a:rPr lang="fr-FR"/>
              <a:pPr>
                <a:defRPr/>
              </a:pPr>
              <a:t>‹N°›</a:t>
            </a:fld>
            <a:endParaRPr lang="fr-FR"/>
          </a:p>
        </p:txBody>
      </p:sp>
    </p:spTree>
    <p:extLst>
      <p:ext uri="{BB962C8B-B14F-4D97-AF65-F5344CB8AC3E}">
        <p14:creationId xmlns:p14="http://schemas.microsoft.com/office/powerpoint/2010/main" val="41297005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5723053-2322-4D83-96E2-825EF09ED5F9}" type="slidenum">
              <a:rPr lang="fr-FR"/>
              <a:pPr>
                <a:defRPr/>
              </a:pPr>
              <a:t>‹N°›</a:t>
            </a:fld>
            <a:endParaRPr lang="fr-FR"/>
          </a:p>
        </p:txBody>
      </p:sp>
    </p:spTree>
    <p:extLst>
      <p:ext uri="{BB962C8B-B14F-4D97-AF65-F5344CB8AC3E}">
        <p14:creationId xmlns:p14="http://schemas.microsoft.com/office/powerpoint/2010/main" val="29855259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B836792-53DE-4E9E-99A4-DD4739F7D108}" type="slidenum">
              <a:rPr lang="fr-FR"/>
              <a:pPr>
                <a:defRPr/>
              </a:pPr>
              <a:t>‹N°›</a:t>
            </a:fld>
            <a:endParaRPr lang="fr-FR"/>
          </a:p>
        </p:txBody>
      </p:sp>
    </p:spTree>
    <p:extLst>
      <p:ext uri="{BB962C8B-B14F-4D97-AF65-F5344CB8AC3E}">
        <p14:creationId xmlns:p14="http://schemas.microsoft.com/office/powerpoint/2010/main" val="39981560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dirty="0"/>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18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8BAFD5B-6A2E-420B-AA82-BD45BCE7114C}" type="slidenum">
              <a:rPr lang="fr-FR"/>
              <a:pPr>
                <a:defRPr/>
              </a:pPr>
              <a:t>‹N°›</a:t>
            </a:fld>
            <a:endParaRPr lang="fr-FR"/>
          </a:p>
        </p:txBody>
      </p:sp>
    </p:spTree>
    <p:extLst>
      <p:ext uri="{BB962C8B-B14F-4D97-AF65-F5344CB8AC3E}">
        <p14:creationId xmlns:p14="http://schemas.microsoft.com/office/powerpoint/2010/main" val="7227540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51140E3-6877-410E-898F-FE21FDC1B14E}" type="slidenum">
              <a:rPr lang="fr-FR"/>
              <a:pPr>
                <a:defRPr/>
              </a:pPr>
              <a:t>‹N°›</a:t>
            </a:fld>
            <a:endParaRPr lang="fr-FR"/>
          </a:p>
        </p:txBody>
      </p:sp>
    </p:spTree>
    <p:extLst>
      <p:ext uri="{BB962C8B-B14F-4D97-AF65-F5344CB8AC3E}">
        <p14:creationId xmlns:p14="http://schemas.microsoft.com/office/powerpoint/2010/main" val="18644834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967C0A1-095F-4865-8EE6-DDB1BFA4F4DA}" type="slidenum">
              <a:rPr lang="fr-FR"/>
              <a:pPr>
                <a:defRPr/>
              </a:pPr>
              <a:t>‹N°›</a:t>
            </a:fld>
            <a:endParaRPr lang="fr-FR"/>
          </a:p>
        </p:txBody>
      </p:sp>
    </p:spTree>
    <p:extLst>
      <p:ext uri="{BB962C8B-B14F-4D97-AF65-F5344CB8AC3E}">
        <p14:creationId xmlns:p14="http://schemas.microsoft.com/office/powerpoint/2010/main" val="4024298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1601589-8B24-4E89-9761-5923676F8EFD}" type="slidenum">
              <a:rPr lang="fr-FR"/>
              <a:pPr>
                <a:defRPr/>
              </a:pPr>
              <a:t>‹N°›</a:t>
            </a:fld>
            <a:endParaRPr lang="fr-FR"/>
          </a:p>
        </p:txBody>
      </p:sp>
    </p:spTree>
    <p:extLst>
      <p:ext uri="{BB962C8B-B14F-4D97-AF65-F5344CB8AC3E}">
        <p14:creationId xmlns:p14="http://schemas.microsoft.com/office/powerpoint/2010/main" val="42115165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BC1F40-64A9-4234-B794-9D8DEBFBA58F}" type="slidenum">
              <a:rPr lang="fr-FR"/>
              <a:pPr>
                <a:defRPr/>
              </a:pPr>
              <a:t>‹N°›</a:t>
            </a:fld>
            <a:endParaRPr lang="fr-FR"/>
          </a:p>
        </p:txBody>
      </p:sp>
    </p:spTree>
    <p:extLst>
      <p:ext uri="{BB962C8B-B14F-4D97-AF65-F5344CB8AC3E}">
        <p14:creationId xmlns:p14="http://schemas.microsoft.com/office/powerpoint/2010/main" val="38164503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143000"/>
          </a:xfrm>
        </p:spPr>
        <p:txBody>
          <a:bodyPr/>
          <a:lstStyle>
            <a:lvl1pPr>
              <a:defRPr sz="2400"/>
            </a:lvl1pPr>
          </a:lstStyle>
          <a:p>
            <a:r>
              <a:rPr lang="fr-FR" dirty="0"/>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élément multimédia 3"/>
          <p:cNvSpPr>
            <a:spLocks noGrp="1"/>
          </p:cNvSpPr>
          <p:nvPr>
            <p:ph type="media" sz="half" idx="2"/>
          </p:nvPr>
        </p:nvSpPr>
        <p:spPr>
          <a:xfrm>
            <a:off x="6197600" y="1600201"/>
            <a:ext cx="5384800" cy="4525963"/>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785A17B-B464-4E41-A3FF-98D104C98394}" type="slidenum">
              <a:rPr lang="fr-FR"/>
              <a:pPr>
                <a:defRPr/>
              </a:pPr>
              <a:t>‹N°›</a:t>
            </a:fld>
            <a:endParaRPr lang="fr-FR"/>
          </a:p>
        </p:txBody>
      </p:sp>
    </p:spTree>
    <p:extLst>
      <p:ext uri="{BB962C8B-B14F-4D97-AF65-F5344CB8AC3E}">
        <p14:creationId xmlns:p14="http://schemas.microsoft.com/office/powerpoint/2010/main" val="3580780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Modifiez le style du titre</a:t>
            </a:r>
            <a:endParaRPr lang="en-US"/>
          </a:p>
        </p:txBody>
      </p:sp>
      <p:sp>
        <p:nvSpPr>
          <p:cNvPr id="3" name="Espace réservé de la date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Espace réservé du pied de page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Espace réservé du numéro de diapositive 4"/>
          <p:cNvSpPr>
            <a:spLocks noGrp="1"/>
          </p:cNvSpPr>
          <p:nvPr>
            <p:ph type="sldNum" sz="quarter" idx="12"/>
          </p:nvPr>
        </p:nvSpPr>
        <p:spPr>
          <a:xfrm>
            <a:off x="8737600" y="6245225"/>
            <a:ext cx="2844800" cy="476250"/>
          </a:xfrm>
        </p:spPr>
        <p:txBody>
          <a:bodyPr/>
          <a:lstStyle>
            <a:lvl1pPr>
              <a:defRPr/>
            </a:lvl1pPr>
          </a:lstStyle>
          <a:p>
            <a:fld id="{E74FE2A5-D85C-407E-9FB4-8C90A8255407}" type="slidenum">
              <a:rPr lang="en-US" altLang="en-US"/>
              <a:pPr/>
              <a:t>‹N°›</a:t>
            </a:fld>
            <a:endParaRPr lang="en-US" altLang="en-US"/>
          </a:p>
        </p:txBody>
      </p:sp>
    </p:spTree>
    <p:extLst>
      <p:ext uri="{BB962C8B-B14F-4D97-AF65-F5344CB8AC3E}">
        <p14:creationId xmlns:p14="http://schemas.microsoft.com/office/powerpoint/2010/main" val="34055169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78B58-5774-44A5-A648-E9AAAAE4C99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0957B45-1C8A-45A2-8E23-53B4F539A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6DE9971-C6D3-4D44-B2C7-685A13E58BE4}"/>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EF84DBD9-D17C-4BEF-AE53-4761ADBC72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7C2681-50A5-452A-A2F6-EAF16BE18AE5}"/>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33175491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187C7-AF4B-419F-BA0B-1A02346619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FAA7BC-9854-4EEB-BD44-26F3AD6AC8D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BB1D9B-5CF5-49D3-99DA-92A855B79090}"/>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8C7C8C24-EF06-40CB-82BB-64C505CA71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3D77C3-81E9-4E7B-B798-963960D486C9}"/>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1844269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788B20-5003-4471-973F-2E3C07F130E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54D157E-354B-4FC9-B974-B4ECC078E0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1A8A66DA-FF6A-4FDD-BFF1-EF49CA14AE7B}"/>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299E5533-8E99-4D05-92C1-58CE5A643D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AE0109-79DA-4D01-B911-C22E58306DD5}"/>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16553189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1B182-1FF9-4293-925C-474408B259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E89766-DE77-488C-8EB4-914B7ACE5E82}"/>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37BA106-37FC-4A15-8637-C2A847097F79}"/>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C256E8-0BC9-4E04-82E4-0FE7A728514F}"/>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6" name="Espace réservé du pied de page 5">
            <a:extLst>
              <a:ext uri="{FF2B5EF4-FFF2-40B4-BE49-F238E27FC236}">
                <a16:creationId xmlns:a16="http://schemas.microsoft.com/office/drawing/2014/main" id="{0A2480B7-6D9E-416B-A4EA-0592F11FD6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F734EAE-0288-417A-AD96-BC24C424352B}"/>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21074867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A9B7BB-E747-4DC8-836C-46BBA9145C8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29D352B-3CC7-49CA-91DF-197FBF708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1AC3197-3E04-4772-8F59-BFDC550139D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A6AA90-23DA-45FA-AB35-8648577B0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3037597-BF95-4B49-89F5-F7D54D68A9AC}"/>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C1E57AE-6291-4199-818A-4E7972FBE1D6}"/>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8" name="Espace réservé du pied de page 7">
            <a:extLst>
              <a:ext uri="{FF2B5EF4-FFF2-40B4-BE49-F238E27FC236}">
                <a16:creationId xmlns:a16="http://schemas.microsoft.com/office/drawing/2014/main" id="{326FC1FE-954F-401F-B09A-C9A918B0900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FBF7831-A44D-499A-860F-AF24C80BA32E}"/>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39353523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90B012-89A4-480F-A17A-A22EF6D698C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B530585-8BDD-4B9F-B532-F44D22274CD5}"/>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4" name="Espace réservé du pied de page 3">
            <a:extLst>
              <a:ext uri="{FF2B5EF4-FFF2-40B4-BE49-F238E27FC236}">
                <a16:creationId xmlns:a16="http://schemas.microsoft.com/office/drawing/2014/main" id="{F53194AF-172F-467F-9395-4BBFD300255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9B5EFFD-D914-4F14-8D4F-8EF22734C9A9}"/>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2714053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9A94C5B-32EF-4C30-9088-FAEB1F98D4A2}"/>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3" name="Espace réservé du pied de page 2">
            <a:extLst>
              <a:ext uri="{FF2B5EF4-FFF2-40B4-BE49-F238E27FC236}">
                <a16:creationId xmlns:a16="http://schemas.microsoft.com/office/drawing/2014/main" id="{5CE16DD5-B961-45CC-B1A5-C3077E9CA1E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A52E88E-CADA-4FA0-9519-92B438495A1C}"/>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3314522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6F30394-9B5A-46D2-9234-9A9A28B2D654}" type="slidenum">
              <a:rPr lang="fr-FR"/>
              <a:pPr>
                <a:defRPr/>
              </a:pPr>
              <a:t>‹N°›</a:t>
            </a:fld>
            <a:endParaRPr lang="fr-FR"/>
          </a:p>
        </p:txBody>
      </p:sp>
    </p:spTree>
    <p:extLst>
      <p:ext uri="{BB962C8B-B14F-4D97-AF65-F5344CB8AC3E}">
        <p14:creationId xmlns:p14="http://schemas.microsoft.com/office/powerpoint/2010/main" val="10829591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B9ED25-2D67-4F94-B57C-6720CF3F59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C5DAA8D-B3DB-4C99-9FCB-4252B06CE8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DAE376D-6ADC-4C4B-87AA-F4378AFC7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6FCE4CA-E12B-4417-8A51-E0936EFE32A7}"/>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6" name="Espace réservé du pied de page 5">
            <a:extLst>
              <a:ext uri="{FF2B5EF4-FFF2-40B4-BE49-F238E27FC236}">
                <a16:creationId xmlns:a16="http://schemas.microsoft.com/office/drawing/2014/main" id="{E26E0AF1-9127-4BA1-BCB1-C2B459E99C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E78DFAB-0763-4B88-88AF-2BA7FA88714F}"/>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37617671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A909FB-4DD8-47CD-BB83-97C5A27A2F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B07A471-3EB4-41C7-A8E0-D6E006BEF9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8B8CEAA-2D07-4675-8CA9-254F3BC58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9CC67E9-0D2E-49F0-84B9-ED050ADD3844}"/>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6" name="Espace réservé du pied de page 5">
            <a:extLst>
              <a:ext uri="{FF2B5EF4-FFF2-40B4-BE49-F238E27FC236}">
                <a16:creationId xmlns:a16="http://schemas.microsoft.com/office/drawing/2014/main" id="{B81295D5-935C-4113-8B6A-216E76C4089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81FFA11-0801-4B95-B1D4-8506786B04E0}"/>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1138744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4F9FD7-A193-4CE8-9607-DE6B04C0C7C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BE37BA0-9467-4456-9EF0-D4AEE40D28BA}"/>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29A33F-5AA1-415E-99F6-296559BBAEA5}"/>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32DB234A-F591-4105-BA35-430934FB99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17FB60-20B5-4C96-9B31-3D65CCC4A900}"/>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3553131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82E245-7482-416B-A5DD-4E6EF6C336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C7438A3-9615-40A4-A376-C2FAA33E2EB9}"/>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A9A811-EAC9-41BF-AFED-5A9592CED87A}"/>
              </a:ext>
            </a:extLst>
          </p:cNvPr>
          <p:cNvSpPr>
            <a:spLocks noGrp="1"/>
          </p:cNvSpPr>
          <p:nvPr>
            <p:ph type="dt" sz="half" idx="10"/>
          </p:nvPr>
        </p:nvSpPr>
        <p:spPr/>
        <p:txBody>
          <a:bodyPr/>
          <a:lstStyle/>
          <a:p>
            <a:fld id="{F1C9DA7B-4FAF-4261-8750-BD40A1819613}"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5F6E016F-A553-4C32-8BC3-5FF783057D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52F8D0-A1FA-4019-95F8-1372A6438411}"/>
              </a:ext>
            </a:extLst>
          </p:cNvPr>
          <p:cNvSpPr>
            <a:spLocks noGrp="1"/>
          </p:cNvSpPr>
          <p:nvPr>
            <p:ph type="sldNum" sz="quarter" idx="12"/>
          </p:nvPr>
        </p:nvSpPr>
        <p:spPr/>
        <p:txBody>
          <a:bodyPr/>
          <a:lstStyle/>
          <a:p>
            <a:fld id="{5F3E18F7-CDC1-4381-96AC-99C3923E8665}" type="slidenum">
              <a:rPr lang="fr-FR" smtClean="0"/>
              <a:t>‹N°›</a:t>
            </a:fld>
            <a:endParaRPr lang="fr-FR"/>
          </a:p>
        </p:txBody>
      </p:sp>
    </p:spTree>
    <p:extLst>
      <p:ext uri="{BB962C8B-B14F-4D97-AF65-F5344CB8AC3E}">
        <p14:creationId xmlns:p14="http://schemas.microsoft.com/office/powerpoint/2010/main" val="3316187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79999" y="1200000"/>
            <a:ext cx="11232000" cy="96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a:t>XX/XX/XXXX</a:t>
            </a:r>
            <a:endParaRPr lang="fr-FR" cap="all" dirty="0"/>
          </a:p>
        </p:txBody>
      </p:sp>
      <p:sp>
        <p:nvSpPr>
          <p:cNvPr id="6" name="Espace réservé du pied de page 5"/>
          <p:cNvSpPr>
            <a:spLocks noGrp="1"/>
          </p:cNvSpPr>
          <p:nvPr>
            <p:ph type="ftr" sz="quarter" idx="11"/>
          </p:nvPr>
        </p:nvSpPr>
        <p:spPr bwMode="gray"/>
        <p:txBody>
          <a:bodyPr/>
          <a:lstStyle/>
          <a:p>
            <a:r>
              <a:rPr lang="fr-FR" dirty="0"/>
              <a:t>Intitulé de la direction/service interministérielle</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479997" y="2448000"/>
            <a:ext cx="11232000" cy="3432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4416000" y="240000"/>
            <a:ext cx="7296000" cy="480000"/>
          </a:xfrm>
        </p:spPr>
        <p:txBody>
          <a:bodyPr/>
          <a:lstStyle>
            <a:lvl1pPr marL="143996" indent="-143996" algn="r">
              <a:spcAft>
                <a:spcPts val="0"/>
              </a:spcAft>
              <a:buFont typeface="+mj-lt"/>
              <a:buAutoNum type="arabicPeriod"/>
              <a:defRPr sz="1000" b="1"/>
            </a:lvl1pPr>
            <a:lvl2pPr marL="143996" indent="-143996" algn="r">
              <a:spcBef>
                <a:spcPts val="0"/>
              </a:spcBef>
              <a:spcAft>
                <a:spcPts val="0"/>
              </a:spcAft>
              <a:buFont typeface="+mj-lt"/>
              <a:buAutoNum type="alphaLcPeriod"/>
              <a:defRPr sz="1000"/>
            </a:lvl2pPr>
          </a:lstStyle>
          <a:p>
            <a:pPr lvl="0"/>
            <a:r>
              <a:rPr lang="fr-FR" dirty="0"/>
              <a:t>Titre</a:t>
            </a:r>
          </a:p>
          <a:p>
            <a:pPr lvl="1"/>
            <a:r>
              <a:rPr lang="fr-FR" dirty="0"/>
              <a:t>Sous-titre</a:t>
            </a:r>
          </a:p>
        </p:txBody>
      </p:sp>
    </p:spTree>
    <p:extLst>
      <p:ext uri="{BB962C8B-B14F-4D97-AF65-F5344CB8AC3E}">
        <p14:creationId xmlns:p14="http://schemas.microsoft.com/office/powerpoint/2010/main" val="39167932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F1B4CEB-349F-48AC-A94E-8FFB3FCF0B72}" type="slidenum">
              <a:rPr lang="fr-FR"/>
              <a:pPr>
                <a:defRPr/>
              </a:pPr>
              <a:t>‹N°›</a:t>
            </a:fld>
            <a:endParaRPr lang="fr-FR"/>
          </a:p>
        </p:txBody>
      </p:sp>
    </p:spTree>
    <p:extLst>
      <p:ext uri="{BB962C8B-B14F-4D97-AF65-F5344CB8AC3E}">
        <p14:creationId xmlns:p14="http://schemas.microsoft.com/office/powerpoint/2010/main" val="27081864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08C4A13-AE4C-4414-A42A-4F67C10FE44A}" type="slidenum">
              <a:rPr lang="fr-FR"/>
              <a:pPr>
                <a:defRPr/>
              </a:pPr>
              <a:t>‹N°›</a:t>
            </a:fld>
            <a:endParaRPr lang="fr-FR"/>
          </a:p>
        </p:txBody>
      </p:sp>
    </p:spTree>
    <p:extLst>
      <p:ext uri="{BB962C8B-B14F-4D97-AF65-F5344CB8AC3E}">
        <p14:creationId xmlns:p14="http://schemas.microsoft.com/office/powerpoint/2010/main" val="29767544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6A1E0F9-E2E3-4C81-A7FF-8B8166C6EE5E}" type="slidenum">
              <a:rPr lang="fr-FR"/>
              <a:pPr>
                <a:defRPr/>
              </a:pPr>
              <a:t>‹N°›</a:t>
            </a:fld>
            <a:endParaRPr lang="fr-FR"/>
          </a:p>
        </p:txBody>
      </p:sp>
    </p:spTree>
    <p:extLst>
      <p:ext uri="{BB962C8B-B14F-4D97-AF65-F5344CB8AC3E}">
        <p14:creationId xmlns:p14="http://schemas.microsoft.com/office/powerpoint/2010/main" val="25647184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3161F3D-D3E7-48BB-8DF8-044C422B8A1C}" type="slidenum">
              <a:rPr lang="fr-FR"/>
              <a:pPr>
                <a:defRPr/>
              </a:pPr>
              <a:t>‹N°›</a:t>
            </a:fld>
            <a:endParaRPr lang="fr-FR"/>
          </a:p>
        </p:txBody>
      </p:sp>
    </p:spTree>
    <p:extLst>
      <p:ext uri="{BB962C8B-B14F-4D97-AF65-F5344CB8AC3E}">
        <p14:creationId xmlns:p14="http://schemas.microsoft.com/office/powerpoint/2010/main" val="27249935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5E8F59F-D363-49C2-914E-617D4A35F298}" type="slidenum">
              <a:rPr lang="fr-FR"/>
              <a:pPr>
                <a:defRPr/>
              </a:pPr>
              <a:t>‹N°›</a:t>
            </a:fld>
            <a:endParaRPr lang="fr-FR"/>
          </a:p>
        </p:txBody>
      </p:sp>
    </p:spTree>
    <p:extLst>
      <p:ext uri="{BB962C8B-B14F-4D97-AF65-F5344CB8AC3E}">
        <p14:creationId xmlns:p14="http://schemas.microsoft.com/office/powerpoint/2010/main" val="26527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5723053-2322-4D83-96E2-825EF09ED5F9}" type="slidenum">
              <a:rPr lang="fr-FR"/>
              <a:pPr>
                <a:defRPr/>
              </a:pPr>
              <a:t>‹N°›</a:t>
            </a:fld>
            <a:endParaRPr lang="fr-FR"/>
          </a:p>
        </p:txBody>
      </p:sp>
    </p:spTree>
    <p:extLst>
      <p:ext uri="{BB962C8B-B14F-4D97-AF65-F5344CB8AC3E}">
        <p14:creationId xmlns:p14="http://schemas.microsoft.com/office/powerpoint/2010/main" val="23574486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7194379-BC85-4C3E-9012-8B8ECEACFB76}" type="slidenum">
              <a:rPr lang="fr-FR"/>
              <a:pPr>
                <a:defRPr/>
              </a:pPr>
              <a:t>‹N°›</a:t>
            </a:fld>
            <a:endParaRPr lang="fr-FR"/>
          </a:p>
        </p:txBody>
      </p:sp>
    </p:spTree>
    <p:extLst>
      <p:ext uri="{BB962C8B-B14F-4D97-AF65-F5344CB8AC3E}">
        <p14:creationId xmlns:p14="http://schemas.microsoft.com/office/powerpoint/2010/main" val="12497712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314579F8-1AE1-4878-9014-BC6B70030F5D}" type="slidenum">
              <a:rPr lang="fr-FR"/>
              <a:pPr>
                <a:defRPr/>
              </a:pPr>
              <a:t>‹N°›</a:t>
            </a:fld>
            <a:endParaRPr lang="fr-FR"/>
          </a:p>
        </p:txBody>
      </p:sp>
    </p:spTree>
    <p:extLst>
      <p:ext uri="{BB962C8B-B14F-4D97-AF65-F5344CB8AC3E}">
        <p14:creationId xmlns:p14="http://schemas.microsoft.com/office/powerpoint/2010/main" val="7920770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21BE9AB-26A6-4AC3-BCC2-B5DC36A5CB1A}" type="slidenum">
              <a:rPr lang="fr-FR"/>
              <a:pPr>
                <a:defRPr/>
              </a:pPr>
              <a:t>‹N°›</a:t>
            </a:fld>
            <a:endParaRPr lang="fr-FR"/>
          </a:p>
        </p:txBody>
      </p:sp>
    </p:spTree>
    <p:extLst>
      <p:ext uri="{BB962C8B-B14F-4D97-AF65-F5344CB8AC3E}">
        <p14:creationId xmlns:p14="http://schemas.microsoft.com/office/powerpoint/2010/main" val="30666241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E9B161E1-24C3-4BFB-8292-051421B64023}" type="slidenum">
              <a:rPr lang="fr-FR"/>
              <a:pPr>
                <a:defRPr/>
              </a:pPr>
              <a:t>‹N°›</a:t>
            </a:fld>
            <a:endParaRPr lang="fr-FR"/>
          </a:p>
        </p:txBody>
      </p:sp>
    </p:spTree>
    <p:extLst>
      <p:ext uri="{BB962C8B-B14F-4D97-AF65-F5344CB8AC3E}">
        <p14:creationId xmlns:p14="http://schemas.microsoft.com/office/powerpoint/2010/main" val="2385447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0EB45B8-4202-49AD-AE98-25F9029A449B}" type="slidenum">
              <a:rPr lang="fr-FR"/>
              <a:pPr>
                <a:defRPr/>
              </a:pPr>
              <a:t>‹N°›</a:t>
            </a:fld>
            <a:endParaRPr lang="fr-FR"/>
          </a:p>
        </p:txBody>
      </p:sp>
    </p:spTree>
    <p:extLst>
      <p:ext uri="{BB962C8B-B14F-4D97-AF65-F5344CB8AC3E}">
        <p14:creationId xmlns:p14="http://schemas.microsoft.com/office/powerpoint/2010/main" val="8211715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154639F-D7E0-40AD-8D7E-AA3D26BC514E}" type="slidenum">
              <a:rPr lang="fr-FR"/>
              <a:pPr>
                <a:defRPr/>
              </a:pPr>
              <a:t>‹N°›</a:t>
            </a:fld>
            <a:endParaRPr lang="fr-FR"/>
          </a:p>
        </p:txBody>
      </p:sp>
    </p:spTree>
    <p:extLst>
      <p:ext uri="{BB962C8B-B14F-4D97-AF65-F5344CB8AC3E}">
        <p14:creationId xmlns:p14="http://schemas.microsoft.com/office/powerpoint/2010/main" val="10383235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smtClean="0"/>
            </a:lvl1pPr>
          </a:lstStyle>
          <a:p>
            <a:pPr>
              <a:defRPr/>
            </a:pPr>
            <a:endParaRPr lang="fr-FR"/>
          </a:p>
        </p:txBody>
      </p:sp>
      <p:sp>
        <p:nvSpPr>
          <p:cNvPr id="5" name="Espace réservé du pied de page 4"/>
          <p:cNvSpPr>
            <a:spLocks noGrp="1"/>
          </p:cNvSpPr>
          <p:nvPr>
            <p:ph type="ftr" sz="quarter" idx="11"/>
          </p:nvPr>
        </p:nvSpPr>
        <p:spPr/>
        <p:txBody>
          <a:bodyPr/>
          <a:lstStyle>
            <a:lvl1pPr algn="l">
              <a:defRPr smtClean="0"/>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8F0D4CFE-6820-4ED4-B469-B58C797DDFAB}" type="slidenum">
              <a:rPr lang="fr-FR"/>
              <a:pPr>
                <a:defRPr/>
              </a:pPr>
              <a:t>‹N°›</a:t>
            </a:fld>
            <a:endParaRPr lang="fr-FR"/>
          </a:p>
        </p:txBody>
      </p:sp>
    </p:spTree>
    <p:extLst>
      <p:ext uri="{BB962C8B-B14F-4D97-AF65-F5344CB8AC3E}">
        <p14:creationId xmlns:p14="http://schemas.microsoft.com/office/powerpoint/2010/main" val="38049770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smtClean="0"/>
            </a:lvl1pPr>
          </a:lstStyle>
          <a:p>
            <a:pPr>
              <a:defRPr/>
            </a:pPr>
            <a:endParaRPr lang="fr-FR"/>
          </a:p>
        </p:txBody>
      </p:sp>
      <p:sp>
        <p:nvSpPr>
          <p:cNvPr id="5" name="Espace réservé du pied de page 4"/>
          <p:cNvSpPr>
            <a:spLocks noGrp="1"/>
          </p:cNvSpPr>
          <p:nvPr>
            <p:ph type="ftr" sz="quarter" idx="11"/>
          </p:nvPr>
        </p:nvSpPr>
        <p:spPr/>
        <p:txBody>
          <a:bodyPr/>
          <a:lstStyle>
            <a:lvl1pPr algn="l">
              <a:defRPr smtClean="0"/>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8D88637B-D1C1-41BE-AA29-65FAC6310F75}" type="slidenum">
              <a:rPr lang="fr-FR"/>
              <a:pPr>
                <a:defRPr/>
              </a:pPr>
              <a:t>‹N°›</a:t>
            </a:fld>
            <a:endParaRPr lang="fr-FR"/>
          </a:p>
        </p:txBody>
      </p:sp>
    </p:spTree>
    <p:extLst>
      <p:ext uri="{BB962C8B-B14F-4D97-AF65-F5344CB8AC3E}">
        <p14:creationId xmlns:p14="http://schemas.microsoft.com/office/powerpoint/2010/main" val="30850006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smtClean="0"/>
            </a:lvl1pPr>
          </a:lstStyle>
          <a:p>
            <a:pPr>
              <a:defRPr/>
            </a:pPr>
            <a:endParaRPr lang="fr-FR"/>
          </a:p>
        </p:txBody>
      </p:sp>
      <p:sp>
        <p:nvSpPr>
          <p:cNvPr id="5" name="Espace réservé du pied de page 4"/>
          <p:cNvSpPr>
            <a:spLocks noGrp="1"/>
          </p:cNvSpPr>
          <p:nvPr>
            <p:ph type="ftr" sz="quarter" idx="11"/>
          </p:nvPr>
        </p:nvSpPr>
        <p:spPr/>
        <p:txBody>
          <a:bodyPr/>
          <a:lstStyle>
            <a:lvl1pPr algn="l">
              <a:defRPr smtClean="0"/>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3456323E-DEB4-4694-AE18-424D68D872AA}" type="slidenum">
              <a:rPr lang="fr-FR"/>
              <a:pPr>
                <a:defRPr/>
              </a:pPr>
              <a:t>‹N°›</a:t>
            </a:fld>
            <a:endParaRPr lang="fr-FR"/>
          </a:p>
        </p:txBody>
      </p:sp>
    </p:spTree>
    <p:extLst>
      <p:ext uri="{BB962C8B-B14F-4D97-AF65-F5344CB8AC3E}">
        <p14:creationId xmlns:p14="http://schemas.microsoft.com/office/powerpoint/2010/main" val="13275902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smtClean="0"/>
            </a:lvl1pPr>
          </a:lstStyle>
          <a:p>
            <a:pPr>
              <a:defRPr/>
            </a:pPr>
            <a:endParaRPr lang="fr-FR"/>
          </a:p>
        </p:txBody>
      </p:sp>
      <p:sp>
        <p:nvSpPr>
          <p:cNvPr id="6" name="Espace réservé du pied de page 5"/>
          <p:cNvSpPr>
            <a:spLocks noGrp="1"/>
          </p:cNvSpPr>
          <p:nvPr>
            <p:ph type="ftr" sz="quarter" idx="11"/>
          </p:nvPr>
        </p:nvSpPr>
        <p:spPr/>
        <p:txBody>
          <a:bodyPr/>
          <a:lstStyle>
            <a:lvl1pPr algn="l">
              <a:defRPr smtClean="0"/>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pPr>
              <a:defRPr/>
            </a:pPr>
            <a:fld id="{456D9714-F423-427B-B1E4-AFC55CDE6C30}" type="slidenum">
              <a:rPr lang="fr-FR"/>
              <a:pPr>
                <a:defRPr/>
              </a:pPr>
              <a:t>‹N°›</a:t>
            </a:fld>
            <a:endParaRPr lang="fr-FR"/>
          </a:p>
        </p:txBody>
      </p:sp>
    </p:spTree>
    <p:extLst>
      <p:ext uri="{BB962C8B-B14F-4D97-AF65-F5344CB8AC3E}">
        <p14:creationId xmlns:p14="http://schemas.microsoft.com/office/powerpoint/2010/main" val="1594554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B836792-53DE-4E9E-99A4-DD4739F7D108}" type="slidenum">
              <a:rPr lang="fr-FR"/>
              <a:pPr>
                <a:defRPr/>
              </a:pPr>
              <a:t>‹N°›</a:t>
            </a:fld>
            <a:endParaRPr lang="fr-FR"/>
          </a:p>
        </p:txBody>
      </p:sp>
    </p:spTree>
    <p:extLst>
      <p:ext uri="{BB962C8B-B14F-4D97-AF65-F5344CB8AC3E}">
        <p14:creationId xmlns:p14="http://schemas.microsoft.com/office/powerpoint/2010/main" val="12454165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smtClean="0"/>
            </a:lvl1pPr>
          </a:lstStyle>
          <a:p>
            <a:pPr>
              <a:defRPr/>
            </a:pPr>
            <a:endParaRPr lang="fr-FR"/>
          </a:p>
        </p:txBody>
      </p:sp>
      <p:sp>
        <p:nvSpPr>
          <p:cNvPr id="8" name="Espace réservé du pied de page 7"/>
          <p:cNvSpPr>
            <a:spLocks noGrp="1"/>
          </p:cNvSpPr>
          <p:nvPr>
            <p:ph type="ftr" sz="quarter" idx="11"/>
          </p:nvPr>
        </p:nvSpPr>
        <p:spPr/>
        <p:txBody>
          <a:bodyPr/>
          <a:lstStyle>
            <a:lvl1pPr algn="l">
              <a:defRPr smtClean="0"/>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smtClean="0"/>
            </a:lvl1pPr>
          </a:lstStyle>
          <a:p>
            <a:pPr>
              <a:defRPr/>
            </a:pPr>
            <a:fld id="{5EC5D33F-2F8D-491C-966E-0ECA377E05BA}" type="slidenum">
              <a:rPr lang="fr-FR"/>
              <a:pPr>
                <a:defRPr/>
              </a:pPr>
              <a:t>‹N°›</a:t>
            </a:fld>
            <a:endParaRPr lang="fr-FR"/>
          </a:p>
        </p:txBody>
      </p:sp>
    </p:spTree>
    <p:extLst>
      <p:ext uri="{BB962C8B-B14F-4D97-AF65-F5344CB8AC3E}">
        <p14:creationId xmlns:p14="http://schemas.microsoft.com/office/powerpoint/2010/main" val="15666037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smtClean="0"/>
            </a:lvl1pPr>
          </a:lstStyle>
          <a:p>
            <a:pPr>
              <a:defRPr/>
            </a:pPr>
            <a:endParaRPr lang="fr-FR"/>
          </a:p>
        </p:txBody>
      </p:sp>
      <p:sp>
        <p:nvSpPr>
          <p:cNvPr id="4" name="Espace réservé du pied de page 3"/>
          <p:cNvSpPr>
            <a:spLocks noGrp="1"/>
          </p:cNvSpPr>
          <p:nvPr>
            <p:ph type="ftr" sz="quarter" idx="11"/>
          </p:nvPr>
        </p:nvSpPr>
        <p:spPr/>
        <p:txBody>
          <a:bodyPr/>
          <a:lstStyle>
            <a:lvl1pPr algn="l">
              <a:defRPr smtClean="0"/>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smtClean="0"/>
            </a:lvl1pPr>
          </a:lstStyle>
          <a:p>
            <a:pPr>
              <a:defRPr/>
            </a:pPr>
            <a:fld id="{C4DD8FC1-24FC-4C1C-AD09-0B3CC8C72B57}" type="slidenum">
              <a:rPr lang="fr-FR"/>
              <a:pPr>
                <a:defRPr/>
              </a:pPr>
              <a:t>‹N°›</a:t>
            </a:fld>
            <a:endParaRPr lang="fr-FR"/>
          </a:p>
        </p:txBody>
      </p:sp>
    </p:spTree>
    <p:extLst>
      <p:ext uri="{BB962C8B-B14F-4D97-AF65-F5344CB8AC3E}">
        <p14:creationId xmlns:p14="http://schemas.microsoft.com/office/powerpoint/2010/main" val="24532212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smtClean="0"/>
            </a:lvl1pPr>
          </a:lstStyle>
          <a:p>
            <a:pPr>
              <a:defRPr/>
            </a:pPr>
            <a:endParaRPr lang="fr-FR"/>
          </a:p>
        </p:txBody>
      </p:sp>
      <p:sp>
        <p:nvSpPr>
          <p:cNvPr id="3" name="Espace réservé du pied de page 2"/>
          <p:cNvSpPr>
            <a:spLocks noGrp="1"/>
          </p:cNvSpPr>
          <p:nvPr>
            <p:ph type="ftr" sz="quarter" idx="11"/>
          </p:nvPr>
        </p:nvSpPr>
        <p:spPr/>
        <p:txBody>
          <a:bodyPr/>
          <a:lstStyle>
            <a:lvl1pPr algn="l">
              <a:defRPr smtClean="0"/>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smtClean="0"/>
            </a:lvl1pPr>
          </a:lstStyle>
          <a:p>
            <a:pPr>
              <a:defRPr/>
            </a:pPr>
            <a:fld id="{73C4AEB5-A01C-4D05-8A4F-3189EE938617}" type="slidenum">
              <a:rPr lang="fr-FR"/>
              <a:pPr>
                <a:defRPr/>
              </a:pPr>
              <a:t>‹N°›</a:t>
            </a:fld>
            <a:endParaRPr lang="fr-FR"/>
          </a:p>
        </p:txBody>
      </p:sp>
    </p:spTree>
    <p:extLst>
      <p:ext uri="{BB962C8B-B14F-4D97-AF65-F5344CB8AC3E}">
        <p14:creationId xmlns:p14="http://schemas.microsoft.com/office/powerpoint/2010/main" val="27749599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smtClean="0"/>
            </a:lvl1pPr>
          </a:lstStyle>
          <a:p>
            <a:pPr>
              <a:defRPr/>
            </a:pPr>
            <a:endParaRPr lang="fr-FR"/>
          </a:p>
        </p:txBody>
      </p:sp>
      <p:sp>
        <p:nvSpPr>
          <p:cNvPr id="6" name="Espace réservé du pied de page 5"/>
          <p:cNvSpPr>
            <a:spLocks noGrp="1"/>
          </p:cNvSpPr>
          <p:nvPr>
            <p:ph type="ftr" sz="quarter" idx="11"/>
          </p:nvPr>
        </p:nvSpPr>
        <p:spPr/>
        <p:txBody>
          <a:bodyPr/>
          <a:lstStyle>
            <a:lvl1pPr algn="l">
              <a:defRPr smtClean="0"/>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pPr>
              <a:defRPr/>
            </a:pPr>
            <a:fld id="{0DD43645-E8CC-4832-AF9B-CD36CAB32D93}" type="slidenum">
              <a:rPr lang="fr-FR"/>
              <a:pPr>
                <a:defRPr/>
              </a:pPr>
              <a:t>‹N°›</a:t>
            </a:fld>
            <a:endParaRPr lang="fr-FR"/>
          </a:p>
        </p:txBody>
      </p:sp>
    </p:spTree>
    <p:extLst>
      <p:ext uri="{BB962C8B-B14F-4D97-AF65-F5344CB8AC3E}">
        <p14:creationId xmlns:p14="http://schemas.microsoft.com/office/powerpoint/2010/main" val="26123951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smtClean="0"/>
            </a:lvl1pPr>
          </a:lstStyle>
          <a:p>
            <a:pPr>
              <a:defRPr/>
            </a:pPr>
            <a:endParaRPr lang="fr-FR"/>
          </a:p>
        </p:txBody>
      </p:sp>
      <p:sp>
        <p:nvSpPr>
          <p:cNvPr id="6" name="Espace réservé du pied de page 5"/>
          <p:cNvSpPr>
            <a:spLocks noGrp="1"/>
          </p:cNvSpPr>
          <p:nvPr>
            <p:ph type="ftr" sz="quarter" idx="11"/>
          </p:nvPr>
        </p:nvSpPr>
        <p:spPr/>
        <p:txBody>
          <a:bodyPr/>
          <a:lstStyle>
            <a:lvl1pPr algn="l">
              <a:defRPr smtClean="0"/>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smtClean="0"/>
            </a:lvl1pPr>
          </a:lstStyle>
          <a:p>
            <a:pPr>
              <a:defRPr/>
            </a:pPr>
            <a:fld id="{36CF6D4B-F69E-45A0-924B-667906C58ED9}" type="slidenum">
              <a:rPr lang="fr-FR"/>
              <a:pPr>
                <a:defRPr/>
              </a:pPr>
              <a:t>‹N°›</a:t>
            </a:fld>
            <a:endParaRPr lang="fr-FR"/>
          </a:p>
        </p:txBody>
      </p:sp>
    </p:spTree>
    <p:extLst>
      <p:ext uri="{BB962C8B-B14F-4D97-AF65-F5344CB8AC3E}">
        <p14:creationId xmlns:p14="http://schemas.microsoft.com/office/powerpoint/2010/main" val="36919592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smtClean="0"/>
            </a:lvl1pPr>
          </a:lstStyle>
          <a:p>
            <a:pPr>
              <a:defRPr/>
            </a:pPr>
            <a:endParaRPr lang="fr-FR"/>
          </a:p>
        </p:txBody>
      </p:sp>
      <p:sp>
        <p:nvSpPr>
          <p:cNvPr id="5" name="Espace réservé du pied de page 4"/>
          <p:cNvSpPr>
            <a:spLocks noGrp="1"/>
          </p:cNvSpPr>
          <p:nvPr>
            <p:ph type="ftr" sz="quarter" idx="11"/>
          </p:nvPr>
        </p:nvSpPr>
        <p:spPr/>
        <p:txBody>
          <a:bodyPr/>
          <a:lstStyle>
            <a:lvl1pPr algn="l">
              <a:defRPr smtClean="0"/>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9F112C40-C4D2-4E15-BB18-BCE768782EEE}" type="slidenum">
              <a:rPr lang="fr-FR"/>
              <a:pPr>
                <a:defRPr/>
              </a:pPr>
              <a:t>‹N°›</a:t>
            </a:fld>
            <a:endParaRPr lang="fr-FR"/>
          </a:p>
        </p:txBody>
      </p:sp>
    </p:spTree>
    <p:extLst>
      <p:ext uri="{BB962C8B-B14F-4D97-AF65-F5344CB8AC3E}">
        <p14:creationId xmlns:p14="http://schemas.microsoft.com/office/powerpoint/2010/main" val="1720859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smtClean="0"/>
            </a:lvl1pPr>
          </a:lstStyle>
          <a:p>
            <a:pPr>
              <a:defRPr/>
            </a:pPr>
            <a:endParaRPr lang="fr-FR"/>
          </a:p>
        </p:txBody>
      </p:sp>
      <p:sp>
        <p:nvSpPr>
          <p:cNvPr id="5" name="Espace réservé du pied de page 4"/>
          <p:cNvSpPr>
            <a:spLocks noGrp="1"/>
          </p:cNvSpPr>
          <p:nvPr>
            <p:ph type="ftr" sz="quarter" idx="11"/>
          </p:nvPr>
        </p:nvSpPr>
        <p:spPr/>
        <p:txBody>
          <a:bodyPr/>
          <a:lstStyle>
            <a:lvl1pPr algn="l">
              <a:defRPr smtClean="0"/>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smtClean="0"/>
            </a:lvl1pPr>
          </a:lstStyle>
          <a:p>
            <a:pPr>
              <a:defRPr/>
            </a:pPr>
            <a:fld id="{121BE950-FDCB-42B9-8DD3-8025D74C594F}" type="slidenum">
              <a:rPr lang="fr-FR"/>
              <a:pPr>
                <a:defRPr/>
              </a:pPr>
              <a:t>‹N°›</a:t>
            </a:fld>
            <a:endParaRPr lang="fr-FR"/>
          </a:p>
        </p:txBody>
      </p:sp>
    </p:spTree>
    <p:extLst>
      <p:ext uri="{BB962C8B-B14F-4D97-AF65-F5344CB8AC3E}">
        <p14:creationId xmlns:p14="http://schemas.microsoft.com/office/powerpoint/2010/main" val="1468108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dirty="0"/>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18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8BAFD5B-6A2E-420B-AA82-BD45BCE7114C}" type="slidenum">
              <a:rPr lang="fr-FR"/>
              <a:pPr>
                <a:defRPr/>
              </a:pPr>
              <a:t>‹N°›</a:t>
            </a:fld>
            <a:endParaRPr lang="fr-FR"/>
          </a:p>
        </p:txBody>
      </p:sp>
    </p:spTree>
    <p:extLst>
      <p:ext uri="{BB962C8B-B14F-4D97-AF65-F5344CB8AC3E}">
        <p14:creationId xmlns:p14="http://schemas.microsoft.com/office/powerpoint/2010/main" val="2576067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en-US">
                <a:solidFill>
                  <a:prstClr val="black">
                    <a:tint val="75000"/>
                  </a:prstClr>
                </a:solidFill>
              </a:rPr>
              <a:t>CEA | 10 AVRIL 2012</a:t>
            </a:r>
          </a:p>
        </p:txBody>
      </p:sp>
      <p:sp>
        <p:nvSpPr>
          <p:cNvPr id="6" name="Espace réservé du numéro de diapositive 5"/>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728939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51140E3-6877-410E-898F-FE21FDC1B14E}" type="slidenum">
              <a:rPr lang="fr-FR"/>
              <a:pPr>
                <a:defRPr/>
              </a:pPr>
              <a:t>‹N°›</a:t>
            </a:fld>
            <a:endParaRPr lang="fr-FR"/>
          </a:p>
        </p:txBody>
      </p:sp>
    </p:spTree>
    <p:extLst>
      <p:ext uri="{BB962C8B-B14F-4D97-AF65-F5344CB8AC3E}">
        <p14:creationId xmlns:p14="http://schemas.microsoft.com/office/powerpoint/2010/main" val="515067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967C0A1-095F-4865-8EE6-DDB1BFA4F4DA}" type="slidenum">
              <a:rPr lang="fr-FR"/>
              <a:pPr>
                <a:defRPr/>
              </a:pPr>
              <a:t>‹N°›</a:t>
            </a:fld>
            <a:endParaRPr lang="fr-FR"/>
          </a:p>
        </p:txBody>
      </p:sp>
    </p:spTree>
    <p:extLst>
      <p:ext uri="{BB962C8B-B14F-4D97-AF65-F5344CB8AC3E}">
        <p14:creationId xmlns:p14="http://schemas.microsoft.com/office/powerpoint/2010/main" val="925785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BC1F40-64A9-4234-B794-9D8DEBFBA58F}" type="slidenum">
              <a:rPr lang="fr-FR"/>
              <a:pPr>
                <a:defRPr/>
              </a:pPr>
              <a:t>‹N°›</a:t>
            </a:fld>
            <a:endParaRPr lang="fr-FR"/>
          </a:p>
        </p:txBody>
      </p:sp>
    </p:spTree>
    <p:extLst>
      <p:ext uri="{BB962C8B-B14F-4D97-AF65-F5344CB8AC3E}">
        <p14:creationId xmlns:p14="http://schemas.microsoft.com/office/powerpoint/2010/main" val="4154183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143000"/>
          </a:xfrm>
        </p:spPr>
        <p:txBody>
          <a:bodyPr/>
          <a:lstStyle>
            <a:lvl1pPr>
              <a:defRPr sz="2400"/>
            </a:lvl1pPr>
          </a:lstStyle>
          <a:p>
            <a:r>
              <a:rPr lang="fr-FR" dirty="0"/>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élément multimédia 3"/>
          <p:cNvSpPr>
            <a:spLocks noGrp="1"/>
          </p:cNvSpPr>
          <p:nvPr>
            <p:ph type="media" sz="half" idx="2"/>
          </p:nvPr>
        </p:nvSpPr>
        <p:spPr>
          <a:xfrm>
            <a:off x="6197600" y="1600201"/>
            <a:ext cx="5384800" cy="4525963"/>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785A17B-B464-4E41-A3FF-98D104C98394}" type="slidenum">
              <a:rPr lang="fr-FR"/>
              <a:pPr>
                <a:defRPr/>
              </a:pPr>
              <a:t>‹N°›</a:t>
            </a:fld>
            <a:endParaRPr lang="fr-FR"/>
          </a:p>
        </p:txBody>
      </p:sp>
    </p:spTree>
    <p:extLst>
      <p:ext uri="{BB962C8B-B14F-4D97-AF65-F5344CB8AC3E}">
        <p14:creationId xmlns:p14="http://schemas.microsoft.com/office/powerpoint/2010/main" val="980938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CFD69B90-9C9B-420B-9402-103F6D29E57A}"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567364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C95163AE-BF12-422A-97D1-9A8A07BF2776}"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867140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28B6DA8A-021A-4443-A21E-0D163E93FC88}"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923395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nvPr>
        </p:nvSpPr>
        <p:spPr/>
        <p:txBody>
          <a:bodyPr/>
          <a:lstStyle>
            <a:lvl1pPr>
              <a:defRPr/>
            </a:lvl1pPr>
          </a:lstStyle>
          <a:p>
            <a:fld id="{72A68620-8DF1-48CF-AA5B-0325A8763126}"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876044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en-US">
              <a:solidFill>
                <a:srgbClr val="FFFFFF"/>
              </a:solidFill>
            </a:endParaRPr>
          </a:p>
        </p:txBody>
      </p:sp>
      <p:sp>
        <p:nvSpPr>
          <p:cNvPr id="8" name="Espace réservé du pied de page 7"/>
          <p:cNvSpPr>
            <a:spLocks noGrp="1"/>
          </p:cNvSpPr>
          <p:nvPr>
            <p:ph type="ftr" sz="quarter" idx="11"/>
          </p:nvPr>
        </p:nvSpPr>
        <p:spPr/>
        <p:txBody>
          <a:bodyPr/>
          <a:lstStyle>
            <a:lvl1pPr>
              <a:defRPr/>
            </a:lvl1pPr>
          </a:lstStyle>
          <a:p>
            <a:endParaRPr lang="en-US">
              <a:solidFill>
                <a:srgbClr val="FFFFFF"/>
              </a:solidFill>
            </a:endParaRPr>
          </a:p>
        </p:txBody>
      </p:sp>
      <p:sp>
        <p:nvSpPr>
          <p:cNvPr id="9" name="Espace réservé du numéro de diapositive 8"/>
          <p:cNvSpPr>
            <a:spLocks noGrp="1"/>
          </p:cNvSpPr>
          <p:nvPr>
            <p:ph type="sldNum" sz="quarter" idx="12"/>
          </p:nvPr>
        </p:nvSpPr>
        <p:spPr/>
        <p:txBody>
          <a:bodyPr/>
          <a:lstStyle>
            <a:lvl1pPr>
              <a:defRPr/>
            </a:lvl1pPr>
          </a:lstStyle>
          <a:p>
            <a:fld id="{7CB51DD1-AF29-471A-85F8-476687476B72}"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09229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en-US">
              <a:solidFill>
                <a:srgbClr val="FFFFFF"/>
              </a:solidFill>
            </a:endParaRPr>
          </a:p>
        </p:txBody>
      </p:sp>
      <p:sp>
        <p:nvSpPr>
          <p:cNvPr id="4" name="Espace réservé du pied de page 3"/>
          <p:cNvSpPr>
            <a:spLocks noGrp="1"/>
          </p:cNvSpPr>
          <p:nvPr>
            <p:ph type="ftr" sz="quarter" idx="11"/>
          </p:nvPr>
        </p:nvSpPr>
        <p:spPr/>
        <p:txBody>
          <a:bodyPr/>
          <a:lstStyle>
            <a:lvl1pPr>
              <a:defRPr/>
            </a:lvl1pPr>
          </a:lstStyle>
          <a:p>
            <a:endParaRPr lang="en-US">
              <a:solidFill>
                <a:srgbClr val="FFFFFF"/>
              </a:solidFill>
            </a:endParaRPr>
          </a:p>
        </p:txBody>
      </p:sp>
      <p:sp>
        <p:nvSpPr>
          <p:cNvPr id="5" name="Espace réservé du numéro de diapositive 4"/>
          <p:cNvSpPr>
            <a:spLocks noGrp="1"/>
          </p:cNvSpPr>
          <p:nvPr>
            <p:ph type="sldNum" sz="quarter" idx="12"/>
          </p:nvPr>
        </p:nvSpPr>
        <p:spPr/>
        <p:txBody>
          <a:bodyPr/>
          <a:lstStyle>
            <a:lvl1pPr>
              <a:defRPr/>
            </a:lvl1pPr>
          </a:lstStyle>
          <a:p>
            <a:fld id="{FA7EB86D-66EB-429F-97E3-ACE0AEAA2210}"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88203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en-US">
                <a:solidFill>
                  <a:prstClr val="black">
                    <a:tint val="75000"/>
                  </a:prstClr>
                </a:solidFill>
              </a:rPr>
              <a:t>CEA | 10 AVRIL 2012</a:t>
            </a:r>
          </a:p>
        </p:txBody>
      </p:sp>
      <p:sp>
        <p:nvSpPr>
          <p:cNvPr id="6" name="Espace réservé du numéro de diapositive 5"/>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283090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solidFill>
                <a:srgbClr val="FFFFFF"/>
              </a:solidFill>
            </a:endParaRPr>
          </a:p>
        </p:txBody>
      </p:sp>
      <p:sp>
        <p:nvSpPr>
          <p:cNvPr id="3" name="Espace réservé du pied de page 2"/>
          <p:cNvSpPr>
            <a:spLocks noGrp="1"/>
          </p:cNvSpPr>
          <p:nvPr>
            <p:ph type="ftr" sz="quarter" idx="11"/>
          </p:nvPr>
        </p:nvSpPr>
        <p:spPr/>
        <p:txBody>
          <a:bodyPr/>
          <a:lstStyle>
            <a:lvl1pPr>
              <a:defRPr/>
            </a:lvl1pPr>
          </a:lstStyle>
          <a:p>
            <a:endParaRPr lang="en-US">
              <a:solidFill>
                <a:srgbClr val="FFFFFF"/>
              </a:solidFill>
            </a:endParaRPr>
          </a:p>
        </p:txBody>
      </p:sp>
      <p:sp>
        <p:nvSpPr>
          <p:cNvPr id="4" name="Espace réservé du numéro de diapositive 3"/>
          <p:cNvSpPr>
            <a:spLocks noGrp="1"/>
          </p:cNvSpPr>
          <p:nvPr>
            <p:ph type="sldNum" sz="quarter" idx="12"/>
          </p:nvPr>
        </p:nvSpPr>
        <p:spPr/>
        <p:txBody>
          <a:bodyPr/>
          <a:lstStyle>
            <a:lvl1pPr>
              <a:defRPr/>
            </a:lvl1pPr>
          </a:lstStyle>
          <a:p>
            <a:fld id="{3FCC80F9-6E7C-4249-82B4-09B8438E6B27}"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17311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nvPr>
        </p:nvSpPr>
        <p:spPr/>
        <p:txBody>
          <a:bodyPr/>
          <a:lstStyle>
            <a:lvl1pPr>
              <a:defRPr/>
            </a:lvl1pPr>
          </a:lstStyle>
          <a:p>
            <a:fld id="{B4FEAF03-1D7B-49F9-BD5E-9571B380D01E}"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17844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en-US">
              <a:solidFill>
                <a:srgbClr val="FFFFFF"/>
              </a:solidFill>
            </a:endParaRPr>
          </a:p>
        </p:txBody>
      </p:sp>
      <p:sp>
        <p:nvSpPr>
          <p:cNvPr id="6" name="Espace réservé du pied de page 5"/>
          <p:cNvSpPr>
            <a:spLocks noGrp="1"/>
          </p:cNvSpPr>
          <p:nvPr>
            <p:ph type="ftr" sz="quarter" idx="11"/>
          </p:nvPr>
        </p:nvSpPr>
        <p:spPr/>
        <p:txBody>
          <a:bodyPr/>
          <a:lstStyle>
            <a:lvl1pPr>
              <a:defRPr/>
            </a:lvl1pPr>
          </a:lstStyle>
          <a:p>
            <a:endParaRPr lang="en-US">
              <a:solidFill>
                <a:srgbClr val="FFFFFF"/>
              </a:solidFill>
            </a:endParaRPr>
          </a:p>
        </p:txBody>
      </p:sp>
      <p:sp>
        <p:nvSpPr>
          <p:cNvPr id="7" name="Espace réservé du numéro de diapositive 6"/>
          <p:cNvSpPr>
            <a:spLocks noGrp="1"/>
          </p:cNvSpPr>
          <p:nvPr>
            <p:ph type="sldNum" sz="quarter" idx="12"/>
          </p:nvPr>
        </p:nvSpPr>
        <p:spPr/>
        <p:txBody>
          <a:bodyPr/>
          <a:lstStyle>
            <a:lvl1pPr>
              <a:defRPr/>
            </a:lvl1pPr>
          </a:lstStyle>
          <a:p>
            <a:fld id="{45353365-8E11-45B4-9CCC-879937B57A64}"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665170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CE8A99AC-A9B0-47BD-9DB1-F5931B0D7734}"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628174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86800" y="609600"/>
            <a:ext cx="25908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914400" y="609600"/>
            <a:ext cx="75692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en-US">
              <a:solidFill>
                <a:srgbClr val="FFFFFF"/>
              </a:solidFill>
            </a:endParaRPr>
          </a:p>
        </p:txBody>
      </p:sp>
      <p:sp>
        <p:nvSpPr>
          <p:cNvPr id="5" name="Espace réservé du pied de page 4"/>
          <p:cNvSpPr>
            <a:spLocks noGrp="1"/>
          </p:cNvSpPr>
          <p:nvPr>
            <p:ph type="ftr" sz="quarter" idx="11"/>
          </p:nvPr>
        </p:nvSpPr>
        <p:spPr/>
        <p:txBody>
          <a:bodyPr/>
          <a:lstStyle>
            <a:lvl1pPr>
              <a:defRPr/>
            </a:lvl1pPr>
          </a:lstStyle>
          <a:p>
            <a:endParaRPr lang="en-US">
              <a:solidFill>
                <a:srgbClr val="FFFFFF"/>
              </a:solidFill>
            </a:endParaRPr>
          </a:p>
        </p:txBody>
      </p:sp>
      <p:sp>
        <p:nvSpPr>
          <p:cNvPr id="6" name="Espace réservé du numéro de diapositive 5"/>
          <p:cNvSpPr>
            <a:spLocks noGrp="1"/>
          </p:cNvSpPr>
          <p:nvPr>
            <p:ph type="sldNum" sz="quarter" idx="12"/>
          </p:nvPr>
        </p:nvSpPr>
        <p:spPr/>
        <p:txBody>
          <a:bodyPr/>
          <a:lstStyle>
            <a:lvl1pPr>
              <a:defRPr/>
            </a:lvl1pPr>
          </a:lstStyle>
          <a:p>
            <a:fld id="{DC35293F-E53E-41A8-B54E-19B0C7F0B021}"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351393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14400" y="609600"/>
            <a:ext cx="10363200" cy="5486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914400" y="6248400"/>
            <a:ext cx="2540000" cy="457200"/>
          </a:xfrm>
        </p:spPr>
        <p:txBody>
          <a:bodyPr/>
          <a:lstStyle>
            <a:lvl1pPr>
              <a:defRPr/>
            </a:lvl1pPr>
          </a:lstStyle>
          <a:p>
            <a:endParaRPr lang="en-US">
              <a:solidFill>
                <a:srgbClr val="FFFFFF"/>
              </a:solidFill>
            </a:endParaRPr>
          </a:p>
        </p:txBody>
      </p:sp>
      <p:sp>
        <p:nvSpPr>
          <p:cNvPr id="4" name="Espace réservé du pied de page 3"/>
          <p:cNvSpPr>
            <a:spLocks noGrp="1"/>
          </p:cNvSpPr>
          <p:nvPr>
            <p:ph type="ftr" sz="quarter" idx="11"/>
          </p:nvPr>
        </p:nvSpPr>
        <p:spPr>
          <a:xfrm>
            <a:off x="4165600" y="6248400"/>
            <a:ext cx="3860800" cy="457200"/>
          </a:xfrm>
        </p:spPr>
        <p:txBody>
          <a:bodyPr/>
          <a:lstStyle>
            <a:lvl1pPr>
              <a:defRPr/>
            </a:lvl1pPr>
          </a:lstStyle>
          <a:p>
            <a:endParaRPr lang="en-US">
              <a:solidFill>
                <a:srgbClr val="FFFFFF"/>
              </a:solidFill>
            </a:endParaRPr>
          </a:p>
        </p:txBody>
      </p:sp>
      <p:sp>
        <p:nvSpPr>
          <p:cNvPr id="5" name="Espace réservé du numéro de diapositive 4"/>
          <p:cNvSpPr>
            <a:spLocks noGrp="1"/>
          </p:cNvSpPr>
          <p:nvPr>
            <p:ph type="sldNum" sz="quarter" idx="12"/>
          </p:nvPr>
        </p:nvSpPr>
        <p:spPr>
          <a:xfrm>
            <a:off x="8737600" y="6248400"/>
            <a:ext cx="2540000" cy="457200"/>
          </a:xfrm>
        </p:spPr>
        <p:txBody>
          <a:bodyPr/>
          <a:lstStyle>
            <a:lvl1pPr>
              <a:defRPr/>
            </a:lvl1pPr>
          </a:lstStyle>
          <a:p>
            <a:fld id="{7E275DA0-93FD-46E1-A49D-591BC4F2B04E}"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213304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914400" y="609600"/>
            <a:ext cx="103632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914400" y="19812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9812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914400" y="41148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7600" y="4114800"/>
            <a:ext cx="508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914400" y="6248400"/>
            <a:ext cx="2540000" cy="457200"/>
          </a:xfrm>
        </p:spPr>
        <p:txBody>
          <a:bodyPr/>
          <a:lstStyle>
            <a:lvl1pPr>
              <a:defRPr/>
            </a:lvl1pPr>
          </a:lstStyle>
          <a:p>
            <a:endParaRPr lang="en-US">
              <a:solidFill>
                <a:srgbClr val="FFFFFF"/>
              </a:solidFill>
            </a:endParaRPr>
          </a:p>
        </p:txBody>
      </p:sp>
      <p:sp>
        <p:nvSpPr>
          <p:cNvPr id="8" name="Espace réservé du pied de page 7"/>
          <p:cNvSpPr>
            <a:spLocks noGrp="1"/>
          </p:cNvSpPr>
          <p:nvPr>
            <p:ph type="ftr" sz="quarter" idx="11"/>
          </p:nvPr>
        </p:nvSpPr>
        <p:spPr>
          <a:xfrm>
            <a:off x="4165600" y="6248400"/>
            <a:ext cx="3860800" cy="457200"/>
          </a:xfrm>
        </p:spPr>
        <p:txBody>
          <a:bodyPr/>
          <a:lstStyle>
            <a:lvl1pPr>
              <a:defRPr/>
            </a:lvl1pPr>
          </a:lstStyle>
          <a:p>
            <a:endParaRPr lang="en-US">
              <a:solidFill>
                <a:srgbClr val="FFFFFF"/>
              </a:solidFill>
            </a:endParaRPr>
          </a:p>
        </p:txBody>
      </p:sp>
      <p:sp>
        <p:nvSpPr>
          <p:cNvPr id="9" name="Espace réservé du numéro de diapositive 8"/>
          <p:cNvSpPr>
            <a:spLocks noGrp="1"/>
          </p:cNvSpPr>
          <p:nvPr>
            <p:ph type="sldNum" sz="quarter" idx="12"/>
          </p:nvPr>
        </p:nvSpPr>
        <p:spPr>
          <a:xfrm>
            <a:off x="8737600" y="6248400"/>
            <a:ext cx="2540000" cy="457200"/>
          </a:xfrm>
        </p:spPr>
        <p:txBody>
          <a:bodyPr/>
          <a:lstStyle>
            <a:lvl1pPr>
              <a:defRPr/>
            </a:lvl1pPr>
          </a:lstStyle>
          <a:p>
            <a:fld id="{31DBEE3A-8A77-4E5B-AD6B-C7DE5780FA45}"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966348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48B00DFD-567C-4B37-BBC9-3ACB014EEB1F}"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19404128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B7D2CEB0-DE68-4312-97E6-944721549EEC}"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317398677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27973768-C316-4180-802C-7A80E1B8D49C}"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375203601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en-US">
                <a:solidFill>
                  <a:prstClr val="black">
                    <a:tint val="75000"/>
                  </a:prstClr>
                </a:solidFill>
              </a:rPr>
              <a:t>CEA | 10 AVRIL 2012</a:t>
            </a:r>
          </a:p>
        </p:txBody>
      </p:sp>
      <p:sp>
        <p:nvSpPr>
          <p:cNvPr id="7" name="Espace réservé du numéro de diapositive 6"/>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55998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5A04D6A7-6F6F-4588-B26C-8B6675658517}"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41458029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endParaRPr lang="fr-FR">
              <a:solidFill>
                <a:srgbClr val="000000"/>
              </a:solidFill>
            </a:endParaRPr>
          </a:p>
        </p:txBody>
      </p:sp>
      <p:sp>
        <p:nvSpPr>
          <p:cNvPr id="8" name="Espace réservé du pied de page 7"/>
          <p:cNvSpPr>
            <a:spLocks noGrp="1"/>
          </p:cNvSpPr>
          <p:nvPr>
            <p:ph type="ftr" sz="quarter" idx="11"/>
          </p:nvPr>
        </p:nvSpPr>
        <p:spPr/>
        <p:txBody>
          <a:bodyPr/>
          <a:lstStyle>
            <a:lvl1pPr>
              <a:defRPr/>
            </a:lvl1pPr>
          </a:lstStyle>
          <a:p>
            <a:endParaRPr lang="fr-FR">
              <a:solidFill>
                <a:srgbClr val="000000"/>
              </a:solidFill>
            </a:endParaRPr>
          </a:p>
        </p:txBody>
      </p:sp>
      <p:sp>
        <p:nvSpPr>
          <p:cNvPr id="9" name="Espace réservé du numéro de diapositive 8"/>
          <p:cNvSpPr>
            <a:spLocks noGrp="1"/>
          </p:cNvSpPr>
          <p:nvPr>
            <p:ph type="sldNum" sz="quarter" idx="12"/>
          </p:nvPr>
        </p:nvSpPr>
        <p:spPr/>
        <p:txBody>
          <a:bodyPr/>
          <a:lstStyle>
            <a:lvl1pPr>
              <a:defRPr/>
            </a:lvl1pPr>
          </a:lstStyle>
          <a:p>
            <a:fld id="{9F4105B5-317E-4363-93AA-EC9125170BE0}"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408498377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endParaRPr lang="fr-FR">
              <a:solidFill>
                <a:srgbClr val="000000"/>
              </a:solidFill>
            </a:endParaRPr>
          </a:p>
        </p:txBody>
      </p:sp>
      <p:sp>
        <p:nvSpPr>
          <p:cNvPr id="4" name="Espace réservé du pied de page 3"/>
          <p:cNvSpPr>
            <a:spLocks noGrp="1"/>
          </p:cNvSpPr>
          <p:nvPr>
            <p:ph type="ftr" sz="quarter" idx="11"/>
          </p:nvPr>
        </p:nvSpPr>
        <p:spPr/>
        <p:txBody>
          <a:bodyPr/>
          <a:lstStyle>
            <a:lvl1pPr>
              <a:defRPr/>
            </a:lvl1pPr>
          </a:lstStyle>
          <a:p>
            <a:endParaRPr lang="fr-FR">
              <a:solidFill>
                <a:srgbClr val="000000"/>
              </a:solidFill>
            </a:endParaRPr>
          </a:p>
        </p:txBody>
      </p:sp>
      <p:sp>
        <p:nvSpPr>
          <p:cNvPr id="5" name="Espace réservé du numéro de diapositive 4"/>
          <p:cNvSpPr>
            <a:spLocks noGrp="1"/>
          </p:cNvSpPr>
          <p:nvPr>
            <p:ph type="sldNum" sz="quarter" idx="12"/>
          </p:nvPr>
        </p:nvSpPr>
        <p:spPr/>
        <p:txBody>
          <a:bodyPr/>
          <a:lstStyle>
            <a:lvl1pPr>
              <a:defRPr/>
            </a:lvl1pPr>
          </a:lstStyle>
          <a:p>
            <a:fld id="{D598334A-FA2F-4120-8043-417D98425480}"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306751060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solidFill>
                <a:srgbClr val="000000"/>
              </a:solidFill>
            </a:endParaRPr>
          </a:p>
        </p:txBody>
      </p:sp>
      <p:sp>
        <p:nvSpPr>
          <p:cNvPr id="3" name="Espace réservé du pied de page 2"/>
          <p:cNvSpPr>
            <a:spLocks noGrp="1"/>
          </p:cNvSpPr>
          <p:nvPr>
            <p:ph type="ftr" sz="quarter" idx="11"/>
          </p:nvPr>
        </p:nvSpPr>
        <p:spPr/>
        <p:txBody>
          <a:bodyPr/>
          <a:lstStyle>
            <a:lvl1pPr>
              <a:defRPr/>
            </a:lvl1pPr>
          </a:lstStyle>
          <a:p>
            <a:endParaRPr lang="fr-FR">
              <a:solidFill>
                <a:srgbClr val="000000"/>
              </a:solidFill>
            </a:endParaRPr>
          </a:p>
        </p:txBody>
      </p:sp>
      <p:sp>
        <p:nvSpPr>
          <p:cNvPr id="4" name="Espace réservé du numéro de diapositive 3"/>
          <p:cNvSpPr>
            <a:spLocks noGrp="1"/>
          </p:cNvSpPr>
          <p:nvPr>
            <p:ph type="sldNum" sz="quarter" idx="12"/>
          </p:nvPr>
        </p:nvSpPr>
        <p:spPr/>
        <p:txBody>
          <a:bodyPr/>
          <a:lstStyle>
            <a:lvl1pPr>
              <a:defRPr/>
            </a:lvl1pPr>
          </a:lstStyle>
          <a:p>
            <a:fld id="{532C1568-B34C-4394-94BD-927F03D3F7E9}"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8078290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EA0FA392-2B8F-46C1-B2AB-473A2E1B1BC1}"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333193561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solidFill>
                <a:srgbClr val="000000"/>
              </a:solidFill>
            </a:endParaRPr>
          </a:p>
        </p:txBody>
      </p:sp>
      <p:sp>
        <p:nvSpPr>
          <p:cNvPr id="6" name="Espace réservé du pied de page 5"/>
          <p:cNvSpPr>
            <a:spLocks noGrp="1"/>
          </p:cNvSpPr>
          <p:nvPr>
            <p:ph type="ftr" sz="quarter" idx="11"/>
          </p:nvPr>
        </p:nvSpPr>
        <p:spPr/>
        <p:txBody>
          <a:bodyPr/>
          <a:lstStyle>
            <a:lvl1pPr>
              <a:defRPr/>
            </a:lvl1pPr>
          </a:lstStyle>
          <a:p>
            <a:endParaRPr lang="fr-FR">
              <a:solidFill>
                <a:srgbClr val="000000"/>
              </a:solidFill>
            </a:endParaRPr>
          </a:p>
        </p:txBody>
      </p:sp>
      <p:sp>
        <p:nvSpPr>
          <p:cNvPr id="7" name="Espace réservé du numéro de diapositive 6"/>
          <p:cNvSpPr>
            <a:spLocks noGrp="1"/>
          </p:cNvSpPr>
          <p:nvPr>
            <p:ph type="sldNum" sz="quarter" idx="12"/>
          </p:nvPr>
        </p:nvSpPr>
        <p:spPr/>
        <p:txBody>
          <a:bodyPr/>
          <a:lstStyle>
            <a:lvl1pPr>
              <a:defRPr/>
            </a:lvl1pPr>
          </a:lstStyle>
          <a:p>
            <a:fld id="{73E277D0-83EE-4321-BBEC-3A126F874328}"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256190833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77862B72-60D2-43F4-9E63-672D9868A4E0}"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392135995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solidFill>
                <a:srgbClr val="000000"/>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srgbClr val="000000"/>
              </a:solidFill>
            </a:endParaRPr>
          </a:p>
        </p:txBody>
      </p:sp>
      <p:sp>
        <p:nvSpPr>
          <p:cNvPr id="6" name="Espace réservé du numéro de diapositive 5"/>
          <p:cNvSpPr>
            <a:spLocks noGrp="1"/>
          </p:cNvSpPr>
          <p:nvPr>
            <p:ph type="sldNum" sz="quarter" idx="12"/>
          </p:nvPr>
        </p:nvSpPr>
        <p:spPr/>
        <p:txBody>
          <a:bodyPr/>
          <a:lstStyle>
            <a:lvl1pPr>
              <a:defRPr/>
            </a:lvl1pPr>
          </a:lstStyle>
          <a:p>
            <a:fld id="{508C053A-1F41-4F99-9151-E8A78188EAE2}"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97886718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1" y="2130426"/>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5" y="3886200"/>
            <a:ext cx="8534401" cy="1752600"/>
          </a:xfrm>
        </p:spPr>
        <p:txBody>
          <a:bodyPr/>
          <a:lstStyle>
            <a:lvl1pPr marL="0" indent="0" algn="ctr">
              <a:buNone/>
              <a:defRPr/>
            </a:lvl1pPr>
            <a:lvl2pPr marL="347590" indent="0" algn="ctr">
              <a:buNone/>
              <a:defRPr/>
            </a:lvl2pPr>
            <a:lvl3pPr marL="695181" indent="0" algn="ctr">
              <a:buNone/>
              <a:defRPr/>
            </a:lvl3pPr>
            <a:lvl4pPr marL="1042770" indent="0" algn="ctr">
              <a:buNone/>
              <a:defRPr/>
            </a:lvl4pPr>
            <a:lvl5pPr marL="1390360" indent="0" algn="ctr">
              <a:buNone/>
              <a:defRPr/>
            </a:lvl5pPr>
            <a:lvl6pPr marL="1737951" indent="0" algn="ctr">
              <a:buNone/>
              <a:defRPr/>
            </a:lvl6pPr>
            <a:lvl7pPr marL="2085541" indent="0" algn="ctr">
              <a:buNone/>
              <a:defRPr/>
            </a:lvl7pPr>
            <a:lvl8pPr marL="2433130" indent="0" algn="ctr">
              <a:buNone/>
              <a:defRPr/>
            </a:lvl8pPr>
            <a:lvl9pPr marL="2780722" indent="0" algn="ctr">
              <a:buNone/>
              <a:defRPr/>
            </a:lvl9pPr>
          </a:lstStyle>
          <a:p>
            <a:r>
              <a:rPr lang="fr-FR" dirty="0"/>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070C1A-58FF-476B-A14C-1214A11A2CC7}" type="slidenum">
              <a:rPr lang="fr-FR"/>
              <a:pPr>
                <a:defRPr/>
              </a:pPr>
              <a:t>‹N°›</a:t>
            </a:fld>
            <a:endParaRPr lang="fr-FR"/>
          </a:p>
        </p:txBody>
      </p:sp>
    </p:spTree>
    <p:extLst>
      <p:ext uri="{BB962C8B-B14F-4D97-AF65-F5344CB8AC3E}">
        <p14:creationId xmlns:p14="http://schemas.microsoft.com/office/powerpoint/2010/main" val="3846443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1825"/>
            </a:lvl1pPr>
          </a:lstStyle>
          <a:p>
            <a:r>
              <a:rPr lang="fr-FR" dirty="0"/>
              <a:t>Cliquez pour modifier le style du titre</a:t>
            </a:r>
          </a:p>
        </p:txBody>
      </p:sp>
      <p:sp>
        <p:nvSpPr>
          <p:cNvPr id="3" name="Espace réservé du contenu 2"/>
          <p:cNvSpPr>
            <a:spLocks noGrp="1"/>
          </p:cNvSpPr>
          <p:nvPr>
            <p:ph idx="1"/>
          </p:nvPr>
        </p:nvSpPr>
        <p:spPr/>
        <p:txBody>
          <a:bodyPr/>
          <a:lstStyle>
            <a:lvl1pPr>
              <a:defRPr sz="1369"/>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0CEF3EF-1A2C-48C9-A1FD-42C9E8765714}" type="slidenum">
              <a:rPr lang="fr-FR"/>
              <a:pPr>
                <a:defRPr/>
              </a:pPr>
              <a:t>‹N°›</a:t>
            </a:fld>
            <a:endParaRPr lang="fr-FR"/>
          </a:p>
        </p:txBody>
      </p:sp>
    </p:spTree>
    <p:extLst>
      <p:ext uri="{BB962C8B-B14F-4D97-AF65-F5344CB8AC3E}">
        <p14:creationId xmlns:p14="http://schemas.microsoft.com/office/powerpoint/2010/main" val="338658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en-US">
                <a:solidFill>
                  <a:prstClr val="black">
                    <a:tint val="75000"/>
                  </a:prstClr>
                </a:solidFill>
              </a:rPr>
              <a:t>CEA | 10 AVRIL 2012</a:t>
            </a:r>
          </a:p>
        </p:txBody>
      </p:sp>
      <p:sp>
        <p:nvSpPr>
          <p:cNvPr id="9" name="Espace réservé du numéro de diapositive 8"/>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522194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5" y="4406905"/>
            <a:ext cx="10363200" cy="1362075"/>
          </a:xfrm>
        </p:spPr>
        <p:txBody>
          <a:bodyPr anchor="t"/>
          <a:lstStyle>
            <a:lvl1pPr algn="l">
              <a:defRPr sz="3041" b="1" cap="all"/>
            </a:lvl1pPr>
          </a:lstStyle>
          <a:p>
            <a:r>
              <a:rPr lang="fr-FR"/>
              <a:t>Cliquez pour modifier le style du titre</a:t>
            </a:r>
          </a:p>
        </p:txBody>
      </p:sp>
      <p:sp>
        <p:nvSpPr>
          <p:cNvPr id="3" name="Espace réservé du texte 2"/>
          <p:cNvSpPr>
            <a:spLocks noGrp="1"/>
          </p:cNvSpPr>
          <p:nvPr>
            <p:ph type="body" idx="1"/>
          </p:nvPr>
        </p:nvSpPr>
        <p:spPr>
          <a:xfrm>
            <a:off x="963085" y="2906717"/>
            <a:ext cx="10363200" cy="1500187"/>
          </a:xfrm>
        </p:spPr>
        <p:txBody>
          <a:bodyPr anchor="b"/>
          <a:lstStyle>
            <a:lvl1pPr marL="0" indent="0">
              <a:buNone/>
              <a:defRPr sz="1520"/>
            </a:lvl1pPr>
            <a:lvl2pPr marL="347590" indent="0">
              <a:buNone/>
              <a:defRPr sz="1369"/>
            </a:lvl2pPr>
            <a:lvl3pPr marL="695181" indent="0">
              <a:buNone/>
              <a:defRPr sz="1216"/>
            </a:lvl3pPr>
            <a:lvl4pPr marL="1042770" indent="0">
              <a:buNone/>
              <a:defRPr sz="1064"/>
            </a:lvl4pPr>
            <a:lvl5pPr marL="1390360" indent="0">
              <a:buNone/>
              <a:defRPr sz="1064"/>
            </a:lvl5pPr>
            <a:lvl6pPr marL="1737951" indent="0">
              <a:buNone/>
              <a:defRPr sz="1064"/>
            </a:lvl6pPr>
            <a:lvl7pPr marL="2085541" indent="0">
              <a:buNone/>
              <a:defRPr sz="1064"/>
            </a:lvl7pPr>
            <a:lvl8pPr marL="2433130" indent="0">
              <a:buNone/>
              <a:defRPr sz="1064"/>
            </a:lvl8pPr>
            <a:lvl9pPr marL="2780722" indent="0">
              <a:buNone/>
              <a:defRPr sz="1064"/>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543521C-B898-48B2-9E37-5F66D78D17D0}" type="slidenum">
              <a:rPr lang="fr-FR"/>
              <a:pPr>
                <a:defRPr/>
              </a:pPr>
              <a:t>‹N°›</a:t>
            </a:fld>
            <a:endParaRPr lang="fr-FR"/>
          </a:p>
        </p:txBody>
      </p:sp>
    </p:spTree>
    <p:extLst>
      <p:ext uri="{BB962C8B-B14F-4D97-AF65-F5344CB8AC3E}">
        <p14:creationId xmlns:p14="http://schemas.microsoft.com/office/powerpoint/2010/main" val="1014027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1825"/>
            </a:lvl1pPr>
          </a:lstStyle>
          <a:p>
            <a:r>
              <a:rPr lang="fr-FR" dirty="0"/>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1369"/>
            </a:lvl1pPr>
            <a:lvl2pPr>
              <a:defRPr sz="1369"/>
            </a:lvl2pPr>
            <a:lvl3pPr>
              <a:defRPr sz="1216"/>
            </a:lvl3pPr>
            <a:lvl4pPr>
              <a:defRPr sz="1064"/>
            </a:lvl4pPr>
            <a:lvl5pPr>
              <a:defRPr sz="1064"/>
            </a:lvl5pPr>
            <a:lvl6pPr>
              <a:defRPr sz="1369"/>
            </a:lvl6pPr>
            <a:lvl7pPr>
              <a:defRPr sz="1369"/>
            </a:lvl7pPr>
            <a:lvl8pPr>
              <a:defRPr sz="1369"/>
            </a:lvl8pPr>
            <a:lvl9pPr>
              <a:defRPr sz="1369"/>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1369"/>
            </a:lvl1pPr>
            <a:lvl2pPr>
              <a:defRPr sz="1369"/>
            </a:lvl2pPr>
            <a:lvl3pPr>
              <a:defRPr sz="1216"/>
            </a:lvl3pPr>
            <a:lvl4pPr>
              <a:defRPr sz="1064"/>
            </a:lvl4pPr>
            <a:lvl5pPr>
              <a:defRPr sz="1064"/>
            </a:lvl5pPr>
            <a:lvl6pPr>
              <a:defRPr sz="1369"/>
            </a:lvl6pPr>
            <a:lvl7pPr>
              <a:defRPr sz="1369"/>
            </a:lvl7pPr>
            <a:lvl8pPr>
              <a:defRPr sz="1369"/>
            </a:lvl8pPr>
            <a:lvl9pPr>
              <a:defRPr sz="1369"/>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1601589-8B24-4E89-9761-5923676F8EFD}" type="slidenum">
              <a:rPr lang="fr-FR"/>
              <a:pPr>
                <a:defRPr/>
              </a:pPr>
              <a:t>‹N°›</a:t>
            </a:fld>
            <a:endParaRPr lang="fr-FR"/>
          </a:p>
        </p:txBody>
      </p:sp>
    </p:spTree>
    <p:extLst>
      <p:ext uri="{BB962C8B-B14F-4D97-AF65-F5344CB8AC3E}">
        <p14:creationId xmlns:p14="http://schemas.microsoft.com/office/powerpoint/2010/main" val="3017222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1825"/>
            </a:lvl1pPr>
          </a:lstStyle>
          <a:p>
            <a:r>
              <a:rPr lang="fr-FR" dirty="0"/>
              <a:t>Cliquez pour modifier le style du titre</a:t>
            </a:r>
          </a:p>
        </p:txBody>
      </p:sp>
      <p:sp>
        <p:nvSpPr>
          <p:cNvPr id="3" name="Espace réservé du texte 2"/>
          <p:cNvSpPr>
            <a:spLocks noGrp="1"/>
          </p:cNvSpPr>
          <p:nvPr>
            <p:ph type="body" idx="1"/>
          </p:nvPr>
        </p:nvSpPr>
        <p:spPr>
          <a:xfrm>
            <a:off x="609603" y="1535113"/>
            <a:ext cx="5386918" cy="639762"/>
          </a:xfrm>
        </p:spPr>
        <p:txBody>
          <a:bodyPr anchor="b"/>
          <a:lstStyle>
            <a:lvl1pPr marL="0" indent="0">
              <a:buNone/>
              <a:defRPr sz="1520" b="0"/>
            </a:lvl1pPr>
            <a:lvl2pPr marL="347590" indent="0">
              <a:buNone/>
              <a:defRPr sz="1520" b="1"/>
            </a:lvl2pPr>
            <a:lvl3pPr marL="695181" indent="0">
              <a:buNone/>
              <a:defRPr sz="1369" b="1"/>
            </a:lvl3pPr>
            <a:lvl4pPr marL="1042770" indent="0">
              <a:buNone/>
              <a:defRPr sz="1216" b="1"/>
            </a:lvl4pPr>
            <a:lvl5pPr marL="1390360" indent="0">
              <a:buNone/>
              <a:defRPr sz="1216" b="1"/>
            </a:lvl5pPr>
            <a:lvl6pPr marL="1737951" indent="0">
              <a:buNone/>
              <a:defRPr sz="1216" b="1"/>
            </a:lvl6pPr>
            <a:lvl7pPr marL="2085541" indent="0">
              <a:buNone/>
              <a:defRPr sz="1216" b="1"/>
            </a:lvl7pPr>
            <a:lvl8pPr marL="2433130" indent="0">
              <a:buNone/>
              <a:defRPr sz="1216" b="1"/>
            </a:lvl8pPr>
            <a:lvl9pPr marL="2780722" indent="0">
              <a:buNone/>
              <a:defRPr sz="1216" b="1"/>
            </a:lvl9pPr>
          </a:lstStyle>
          <a:p>
            <a:pPr lvl="0"/>
            <a:r>
              <a:rPr lang="fr-FR" dirty="0"/>
              <a:t>Cliquez pour modifier les styles du texte du masque</a:t>
            </a:r>
          </a:p>
        </p:txBody>
      </p:sp>
      <p:sp>
        <p:nvSpPr>
          <p:cNvPr id="4" name="Espace réservé du contenu 3"/>
          <p:cNvSpPr>
            <a:spLocks noGrp="1"/>
          </p:cNvSpPr>
          <p:nvPr>
            <p:ph sz="half" idx="2"/>
          </p:nvPr>
        </p:nvSpPr>
        <p:spPr>
          <a:xfrm>
            <a:off x="609603" y="2174879"/>
            <a:ext cx="5386918" cy="3951288"/>
          </a:xfrm>
        </p:spPr>
        <p:txBody>
          <a:bodyPr/>
          <a:lstStyle>
            <a:lvl1pPr>
              <a:defRPr sz="1369"/>
            </a:lvl1pPr>
            <a:lvl2pPr>
              <a:defRPr sz="1369"/>
            </a:lvl2pPr>
            <a:lvl3pPr>
              <a:defRPr sz="1216"/>
            </a:lvl3pPr>
            <a:lvl4pPr>
              <a:defRPr sz="1064"/>
            </a:lvl4pPr>
            <a:lvl5pPr>
              <a:defRPr sz="1064"/>
            </a:lvl5pPr>
            <a:lvl6pPr>
              <a:defRPr sz="1216"/>
            </a:lvl6pPr>
            <a:lvl7pPr>
              <a:defRPr sz="1216"/>
            </a:lvl7pPr>
            <a:lvl8pPr>
              <a:defRPr sz="1216"/>
            </a:lvl8pPr>
            <a:lvl9pPr>
              <a:defRPr sz="1216"/>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68" y="1535113"/>
            <a:ext cx="5389034" cy="639762"/>
          </a:xfrm>
        </p:spPr>
        <p:txBody>
          <a:bodyPr anchor="b"/>
          <a:lstStyle>
            <a:lvl1pPr marL="0" indent="0">
              <a:buNone/>
              <a:defRPr sz="1520" b="0"/>
            </a:lvl1pPr>
            <a:lvl2pPr marL="347590" indent="0">
              <a:buNone/>
              <a:defRPr sz="1520" b="1"/>
            </a:lvl2pPr>
            <a:lvl3pPr marL="695181" indent="0">
              <a:buNone/>
              <a:defRPr sz="1369" b="1"/>
            </a:lvl3pPr>
            <a:lvl4pPr marL="1042770" indent="0">
              <a:buNone/>
              <a:defRPr sz="1216" b="1"/>
            </a:lvl4pPr>
            <a:lvl5pPr marL="1390360" indent="0">
              <a:buNone/>
              <a:defRPr sz="1216" b="1"/>
            </a:lvl5pPr>
            <a:lvl6pPr marL="1737951" indent="0">
              <a:buNone/>
              <a:defRPr sz="1216" b="1"/>
            </a:lvl6pPr>
            <a:lvl7pPr marL="2085541" indent="0">
              <a:buNone/>
              <a:defRPr sz="1216" b="1"/>
            </a:lvl7pPr>
            <a:lvl8pPr marL="2433130" indent="0">
              <a:buNone/>
              <a:defRPr sz="1216" b="1"/>
            </a:lvl8pPr>
            <a:lvl9pPr marL="2780722" indent="0">
              <a:buNone/>
              <a:defRPr sz="1216"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6193368" y="2174879"/>
            <a:ext cx="5389034" cy="3951288"/>
          </a:xfrm>
        </p:spPr>
        <p:txBody>
          <a:bodyPr/>
          <a:lstStyle>
            <a:lvl1pPr>
              <a:defRPr sz="1369"/>
            </a:lvl1pPr>
            <a:lvl2pPr>
              <a:defRPr sz="1369"/>
            </a:lvl2pPr>
            <a:lvl3pPr>
              <a:defRPr sz="1216"/>
            </a:lvl3pPr>
            <a:lvl4pPr>
              <a:defRPr sz="1064"/>
            </a:lvl4pPr>
            <a:lvl5pPr>
              <a:defRPr sz="1064"/>
            </a:lvl5pPr>
            <a:lvl6pPr>
              <a:defRPr sz="1216"/>
            </a:lvl6pPr>
            <a:lvl7pPr>
              <a:defRPr sz="1216"/>
            </a:lvl7pPr>
            <a:lvl8pPr>
              <a:defRPr sz="1216"/>
            </a:lvl8pPr>
            <a:lvl9pPr>
              <a:defRPr sz="1216"/>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6F30394-9B5A-46D2-9234-9A9A28B2D654}" type="slidenum">
              <a:rPr lang="fr-FR"/>
              <a:pPr>
                <a:defRPr/>
              </a:pPr>
              <a:t>‹N°›</a:t>
            </a:fld>
            <a:endParaRPr lang="fr-FR"/>
          </a:p>
        </p:txBody>
      </p:sp>
    </p:spTree>
    <p:extLst>
      <p:ext uri="{BB962C8B-B14F-4D97-AF65-F5344CB8AC3E}">
        <p14:creationId xmlns:p14="http://schemas.microsoft.com/office/powerpoint/2010/main" val="1025373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1825"/>
            </a:lvl1pPr>
          </a:lstStyle>
          <a:p>
            <a:r>
              <a:rPr lang="fr-FR" dirty="0"/>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5723053-2322-4D83-96E2-825EF09ED5F9}" type="slidenum">
              <a:rPr lang="fr-FR"/>
              <a:pPr>
                <a:defRPr/>
              </a:pPr>
              <a:t>‹N°›</a:t>
            </a:fld>
            <a:endParaRPr lang="fr-FR"/>
          </a:p>
        </p:txBody>
      </p:sp>
    </p:spTree>
    <p:extLst>
      <p:ext uri="{BB962C8B-B14F-4D97-AF65-F5344CB8AC3E}">
        <p14:creationId xmlns:p14="http://schemas.microsoft.com/office/powerpoint/2010/main" val="4028580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B836792-53DE-4E9E-99A4-DD4739F7D108}" type="slidenum">
              <a:rPr lang="fr-FR"/>
              <a:pPr>
                <a:defRPr/>
              </a:pPr>
              <a:t>‹N°›</a:t>
            </a:fld>
            <a:endParaRPr lang="fr-FR"/>
          </a:p>
        </p:txBody>
      </p:sp>
    </p:spTree>
    <p:extLst>
      <p:ext uri="{BB962C8B-B14F-4D97-AF65-F5344CB8AC3E}">
        <p14:creationId xmlns:p14="http://schemas.microsoft.com/office/powerpoint/2010/main" val="1948346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1520" b="1"/>
            </a:lvl1pPr>
          </a:lstStyle>
          <a:p>
            <a:r>
              <a:rPr lang="fr-FR" dirty="0"/>
              <a:t>Cliquez pour modifier le style du titre</a:t>
            </a:r>
          </a:p>
        </p:txBody>
      </p:sp>
      <p:sp>
        <p:nvSpPr>
          <p:cNvPr id="3" name="Espace réservé du contenu 2"/>
          <p:cNvSpPr>
            <a:spLocks noGrp="1"/>
          </p:cNvSpPr>
          <p:nvPr>
            <p:ph idx="1"/>
          </p:nvPr>
        </p:nvSpPr>
        <p:spPr>
          <a:xfrm>
            <a:off x="4766733" y="273055"/>
            <a:ext cx="6815667" cy="5853113"/>
          </a:xfrm>
        </p:spPr>
        <p:txBody>
          <a:bodyPr/>
          <a:lstStyle>
            <a:lvl1pPr>
              <a:defRPr sz="1369"/>
            </a:lvl1pPr>
            <a:lvl2pPr>
              <a:defRPr sz="1369"/>
            </a:lvl2pPr>
            <a:lvl3pPr>
              <a:defRPr sz="1216"/>
            </a:lvl3pPr>
            <a:lvl4pPr>
              <a:defRPr sz="1064"/>
            </a:lvl4pPr>
            <a:lvl5pPr>
              <a:defRPr sz="1064"/>
            </a:lvl5pPr>
            <a:lvl6pPr>
              <a:defRPr sz="1520"/>
            </a:lvl6pPr>
            <a:lvl7pPr>
              <a:defRPr sz="1520"/>
            </a:lvl7pPr>
            <a:lvl8pPr>
              <a:defRPr sz="1520"/>
            </a:lvl8pPr>
            <a:lvl9pPr>
              <a:defRPr sz="152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09601" y="1435105"/>
            <a:ext cx="4011084" cy="4691063"/>
          </a:xfrm>
        </p:spPr>
        <p:txBody>
          <a:bodyPr/>
          <a:lstStyle>
            <a:lvl1pPr marL="0" indent="0">
              <a:buNone/>
              <a:defRPr sz="1064"/>
            </a:lvl1pPr>
            <a:lvl2pPr marL="347590" indent="0">
              <a:buNone/>
              <a:defRPr sz="912"/>
            </a:lvl2pPr>
            <a:lvl3pPr marL="695181" indent="0">
              <a:buNone/>
              <a:defRPr sz="760"/>
            </a:lvl3pPr>
            <a:lvl4pPr marL="1042770" indent="0">
              <a:buNone/>
              <a:defRPr sz="684"/>
            </a:lvl4pPr>
            <a:lvl5pPr marL="1390360" indent="0">
              <a:buNone/>
              <a:defRPr sz="684"/>
            </a:lvl5pPr>
            <a:lvl6pPr marL="1737951" indent="0">
              <a:buNone/>
              <a:defRPr sz="684"/>
            </a:lvl6pPr>
            <a:lvl7pPr marL="2085541" indent="0">
              <a:buNone/>
              <a:defRPr sz="684"/>
            </a:lvl7pPr>
            <a:lvl8pPr marL="2433130" indent="0">
              <a:buNone/>
              <a:defRPr sz="684"/>
            </a:lvl8pPr>
            <a:lvl9pPr marL="2780722" indent="0">
              <a:buNone/>
              <a:defRPr sz="684"/>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8BAFD5B-6A2E-420B-AA82-BD45BCE7114C}" type="slidenum">
              <a:rPr lang="fr-FR"/>
              <a:pPr>
                <a:defRPr/>
              </a:pPr>
              <a:t>‹N°›</a:t>
            </a:fld>
            <a:endParaRPr lang="fr-FR"/>
          </a:p>
        </p:txBody>
      </p:sp>
    </p:spTree>
    <p:extLst>
      <p:ext uri="{BB962C8B-B14F-4D97-AF65-F5344CB8AC3E}">
        <p14:creationId xmlns:p14="http://schemas.microsoft.com/office/powerpoint/2010/main" val="435597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20" y="4800600"/>
            <a:ext cx="7315200" cy="566738"/>
          </a:xfrm>
        </p:spPr>
        <p:txBody>
          <a:bodyPr anchor="b"/>
          <a:lstStyle>
            <a:lvl1pPr algn="l">
              <a:defRPr sz="1520" b="1"/>
            </a:lvl1pPr>
          </a:lstStyle>
          <a:p>
            <a:r>
              <a:rPr lang="fr-FR"/>
              <a:t>Cliquez pour modifier le style du titre</a:t>
            </a:r>
          </a:p>
        </p:txBody>
      </p:sp>
      <p:sp>
        <p:nvSpPr>
          <p:cNvPr id="3" name="Espace réservé pour une image  2"/>
          <p:cNvSpPr>
            <a:spLocks noGrp="1"/>
          </p:cNvSpPr>
          <p:nvPr>
            <p:ph type="pic" idx="1"/>
          </p:nvPr>
        </p:nvSpPr>
        <p:spPr>
          <a:xfrm>
            <a:off x="2389720" y="612775"/>
            <a:ext cx="7315200" cy="4114800"/>
          </a:xfrm>
        </p:spPr>
        <p:txBody>
          <a:bodyPr/>
          <a:lstStyle>
            <a:lvl1pPr marL="0" indent="0">
              <a:buNone/>
              <a:defRPr sz="2432"/>
            </a:lvl1pPr>
            <a:lvl2pPr marL="347590" indent="0">
              <a:buNone/>
              <a:defRPr sz="2129"/>
            </a:lvl2pPr>
            <a:lvl3pPr marL="695181" indent="0">
              <a:buNone/>
              <a:defRPr sz="1825"/>
            </a:lvl3pPr>
            <a:lvl4pPr marL="1042770" indent="0">
              <a:buNone/>
              <a:defRPr sz="1520"/>
            </a:lvl4pPr>
            <a:lvl5pPr marL="1390360" indent="0">
              <a:buNone/>
              <a:defRPr sz="1520"/>
            </a:lvl5pPr>
            <a:lvl6pPr marL="1737951" indent="0">
              <a:buNone/>
              <a:defRPr sz="1520"/>
            </a:lvl6pPr>
            <a:lvl7pPr marL="2085541" indent="0">
              <a:buNone/>
              <a:defRPr sz="1520"/>
            </a:lvl7pPr>
            <a:lvl8pPr marL="2433130" indent="0">
              <a:buNone/>
              <a:defRPr sz="1520"/>
            </a:lvl8pPr>
            <a:lvl9pPr marL="2780722" indent="0">
              <a:buNone/>
              <a:defRPr sz="1520"/>
            </a:lvl9pPr>
          </a:lstStyle>
          <a:p>
            <a:pPr lvl="0"/>
            <a:endParaRPr lang="fr-FR" noProof="0"/>
          </a:p>
        </p:txBody>
      </p:sp>
      <p:sp>
        <p:nvSpPr>
          <p:cNvPr id="4" name="Espace réservé du texte 3"/>
          <p:cNvSpPr>
            <a:spLocks noGrp="1"/>
          </p:cNvSpPr>
          <p:nvPr>
            <p:ph type="body" sz="half" idx="2"/>
          </p:nvPr>
        </p:nvSpPr>
        <p:spPr>
          <a:xfrm>
            <a:off x="2389720" y="5367341"/>
            <a:ext cx="7315200" cy="804862"/>
          </a:xfrm>
        </p:spPr>
        <p:txBody>
          <a:bodyPr/>
          <a:lstStyle>
            <a:lvl1pPr marL="0" indent="0">
              <a:buNone/>
              <a:defRPr sz="1064"/>
            </a:lvl1pPr>
            <a:lvl2pPr marL="347590" indent="0">
              <a:buNone/>
              <a:defRPr sz="912"/>
            </a:lvl2pPr>
            <a:lvl3pPr marL="695181" indent="0">
              <a:buNone/>
              <a:defRPr sz="760"/>
            </a:lvl3pPr>
            <a:lvl4pPr marL="1042770" indent="0">
              <a:buNone/>
              <a:defRPr sz="684"/>
            </a:lvl4pPr>
            <a:lvl5pPr marL="1390360" indent="0">
              <a:buNone/>
              <a:defRPr sz="684"/>
            </a:lvl5pPr>
            <a:lvl6pPr marL="1737951" indent="0">
              <a:buNone/>
              <a:defRPr sz="684"/>
            </a:lvl6pPr>
            <a:lvl7pPr marL="2085541" indent="0">
              <a:buNone/>
              <a:defRPr sz="684"/>
            </a:lvl7pPr>
            <a:lvl8pPr marL="2433130" indent="0">
              <a:buNone/>
              <a:defRPr sz="684"/>
            </a:lvl8pPr>
            <a:lvl9pPr marL="2780722" indent="0">
              <a:buNone/>
              <a:defRPr sz="684"/>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51140E3-6877-410E-898F-FE21FDC1B14E}" type="slidenum">
              <a:rPr lang="fr-FR"/>
              <a:pPr>
                <a:defRPr/>
              </a:pPr>
              <a:t>‹N°›</a:t>
            </a:fld>
            <a:endParaRPr lang="fr-FR"/>
          </a:p>
        </p:txBody>
      </p:sp>
    </p:spTree>
    <p:extLst>
      <p:ext uri="{BB962C8B-B14F-4D97-AF65-F5344CB8AC3E}">
        <p14:creationId xmlns:p14="http://schemas.microsoft.com/office/powerpoint/2010/main" val="4022858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967C0A1-095F-4865-8EE6-DDB1BFA4F4DA}" type="slidenum">
              <a:rPr lang="fr-FR"/>
              <a:pPr>
                <a:defRPr/>
              </a:pPr>
              <a:t>‹N°›</a:t>
            </a:fld>
            <a:endParaRPr lang="fr-FR"/>
          </a:p>
        </p:txBody>
      </p:sp>
    </p:spTree>
    <p:extLst>
      <p:ext uri="{BB962C8B-B14F-4D97-AF65-F5344CB8AC3E}">
        <p14:creationId xmlns:p14="http://schemas.microsoft.com/office/powerpoint/2010/main" val="1229638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BC1F40-64A9-4234-B794-9D8DEBFBA58F}" type="slidenum">
              <a:rPr lang="fr-FR"/>
              <a:pPr>
                <a:defRPr/>
              </a:pPr>
              <a:t>‹N°›</a:t>
            </a:fld>
            <a:endParaRPr lang="fr-FR"/>
          </a:p>
        </p:txBody>
      </p:sp>
    </p:spTree>
    <p:extLst>
      <p:ext uri="{BB962C8B-B14F-4D97-AF65-F5344CB8AC3E}">
        <p14:creationId xmlns:p14="http://schemas.microsoft.com/office/powerpoint/2010/main" val="3514360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143000"/>
          </a:xfrm>
        </p:spPr>
        <p:txBody>
          <a:bodyPr/>
          <a:lstStyle>
            <a:lvl1pPr>
              <a:defRPr sz="1825"/>
            </a:lvl1pPr>
          </a:lstStyle>
          <a:p>
            <a:r>
              <a:rPr lang="fr-FR" dirty="0"/>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élément multimédia 3"/>
          <p:cNvSpPr>
            <a:spLocks noGrp="1"/>
          </p:cNvSpPr>
          <p:nvPr>
            <p:ph type="media" sz="half" idx="2"/>
          </p:nvPr>
        </p:nvSpPr>
        <p:spPr>
          <a:xfrm>
            <a:off x="6197600" y="1600201"/>
            <a:ext cx="5384800" cy="4525963"/>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785A17B-B464-4E41-A3FF-98D104C98394}" type="slidenum">
              <a:rPr lang="fr-FR"/>
              <a:pPr>
                <a:defRPr/>
              </a:pPr>
              <a:t>‹N°›</a:t>
            </a:fld>
            <a:endParaRPr lang="fr-FR"/>
          </a:p>
        </p:txBody>
      </p:sp>
    </p:spTree>
    <p:extLst>
      <p:ext uri="{BB962C8B-B14F-4D97-AF65-F5344CB8AC3E}">
        <p14:creationId xmlns:p14="http://schemas.microsoft.com/office/powerpoint/2010/main" val="856759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e la date 2"/>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r>
              <a:rPr lang="en-US">
                <a:solidFill>
                  <a:prstClr val="black">
                    <a:tint val="75000"/>
                  </a:prstClr>
                </a:solidFill>
              </a:rPr>
              <a:t>CEA | 10 AVRIL 2012</a:t>
            </a:r>
          </a:p>
        </p:txBody>
      </p:sp>
      <p:sp>
        <p:nvSpPr>
          <p:cNvPr id="5" name="Espace réservé du numéro de diapositive 4"/>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28322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Modifiez le style du titre</a:t>
            </a:r>
            <a:endParaRPr lang="en-US"/>
          </a:p>
        </p:txBody>
      </p:sp>
      <p:sp>
        <p:nvSpPr>
          <p:cNvPr id="3" name="Espace réservé de la date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Espace réservé du pied de page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Espace réservé du numéro de diapositive 4"/>
          <p:cNvSpPr>
            <a:spLocks noGrp="1"/>
          </p:cNvSpPr>
          <p:nvPr>
            <p:ph type="sldNum" sz="quarter" idx="12"/>
          </p:nvPr>
        </p:nvSpPr>
        <p:spPr>
          <a:xfrm>
            <a:off x="8737600" y="6245225"/>
            <a:ext cx="2844800" cy="476250"/>
          </a:xfrm>
        </p:spPr>
        <p:txBody>
          <a:bodyPr/>
          <a:lstStyle>
            <a:lvl1pPr>
              <a:defRPr/>
            </a:lvl1pPr>
          </a:lstStyle>
          <a:p>
            <a:fld id="{E74FE2A5-D85C-407E-9FB4-8C90A8255407}" type="slidenum">
              <a:rPr lang="en-US" altLang="en-US"/>
              <a:pPr/>
              <a:t>‹N°›</a:t>
            </a:fld>
            <a:endParaRPr lang="en-US" altLang="en-US"/>
          </a:p>
        </p:txBody>
      </p:sp>
    </p:spTree>
    <p:extLst>
      <p:ext uri="{BB962C8B-B14F-4D97-AF65-F5344CB8AC3E}">
        <p14:creationId xmlns:p14="http://schemas.microsoft.com/office/powerpoint/2010/main" val="19139444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dirty="0"/>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070C1A-58FF-476B-A14C-1214A11A2CC7}" type="slidenum">
              <a:rPr lang="fr-FR"/>
              <a:pPr>
                <a:defRPr/>
              </a:pPr>
              <a:t>‹N°›</a:t>
            </a:fld>
            <a:endParaRPr lang="fr-FR"/>
          </a:p>
        </p:txBody>
      </p:sp>
    </p:spTree>
    <p:extLst>
      <p:ext uri="{BB962C8B-B14F-4D97-AF65-F5344CB8AC3E}">
        <p14:creationId xmlns:p14="http://schemas.microsoft.com/office/powerpoint/2010/main" val="261203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idx="1"/>
          </p:nvPr>
        </p:nvSpPr>
        <p:spPr/>
        <p:txBody>
          <a:bodyPr/>
          <a:lstStyle>
            <a:lvl1pPr>
              <a:defRPr sz="1800"/>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0CEF3EF-1A2C-48C9-A1FD-42C9E8765714}" type="slidenum">
              <a:rPr lang="fr-FR"/>
              <a:pPr>
                <a:defRPr/>
              </a:pPr>
              <a:t>‹N°›</a:t>
            </a:fld>
            <a:endParaRPr lang="fr-FR"/>
          </a:p>
        </p:txBody>
      </p:sp>
    </p:spTree>
    <p:extLst>
      <p:ext uri="{BB962C8B-B14F-4D97-AF65-F5344CB8AC3E}">
        <p14:creationId xmlns:p14="http://schemas.microsoft.com/office/powerpoint/2010/main" val="3464681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543521C-B898-48B2-9E37-5F66D78D17D0}" type="slidenum">
              <a:rPr lang="fr-FR"/>
              <a:pPr>
                <a:defRPr/>
              </a:pPr>
              <a:t>‹N°›</a:t>
            </a:fld>
            <a:endParaRPr lang="fr-FR"/>
          </a:p>
        </p:txBody>
      </p:sp>
    </p:spTree>
    <p:extLst>
      <p:ext uri="{BB962C8B-B14F-4D97-AF65-F5344CB8AC3E}">
        <p14:creationId xmlns:p14="http://schemas.microsoft.com/office/powerpoint/2010/main" val="3536744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1601589-8B24-4E89-9761-5923676F8EFD}" type="slidenum">
              <a:rPr lang="fr-FR"/>
              <a:pPr>
                <a:defRPr/>
              </a:pPr>
              <a:t>‹N°›</a:t>
            </a:fld>
            <a:endParaRPr lang="fr-FR"/>
          </a:p>
        </p:txBody>
      </p:sp>
    </p:spTree>
    <p:extLst>
      <p:ext uri="{BB962C8B-B14F-4D97-AF65-F5344CB8AC3E}">
        <p14:creationId xmlns:p14="http://schemas.microsoft.com/office/powerpoint/2010/main" val="1978139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18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6F30394-9B5A-46D2-9234-9A9A28B2D654}" type="slidenum">
              <a:rPr lang="fr-FR"/>
              <a:pPr>
                <a:defRPr/>
              </a:pPr>
              <a:t>‹N°›</a:t>
            </a:fld>
            <a:endParaRPr lang="fr-FR"/>
          </a:p>
        </p:txBody>
      </p:sp>
    </p:spTree>
    <p:extLst>
      <p:ext uri="{BB962C8B-B14F-4D97-AF65-F5344CB8AC3E}">
        <p14:creationId xmlns:p14="http://schemas.microsoft.com/office/powerpoint/2010/main" val="3662589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400"/>
            </a:lvl1pPr>
          </a:lstStyle>
          <a:p>
            <a:r>
              <a:rPr lang="fr-FR" dirty="0"/>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5723053-2322-4D83-96E2-825EF09ED5F9}" type="slidenum">
              <a:rPr lang="fr-FR"/>
              <a:pPr>
                <a:defRPr/>
              </a:pPr>
              <a:t>‹N°›</a:t>
            </a:fld>
            <a:endParaRPr lang="fr-FR"/>
          </a:p>
        </p:txBody>
      </p:sp>
    </p:spTree>
    <p:extLst>
      <p:ext uri="{BB962C8B-B14F-4D97-AF65-F5344CB8AC3E}">
        <p14:creationId xmlns:p14="http://schemas.microsoft.com/office/powerpoint/2010/main" val="152051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B836792-53DE-4E9E-99A4-DD4739F7D108}" type="slidenum">
              <a:rPr lang="fr-FR"/>
              <a:pPr>
                <a:defRPr/>
              </a:pPr>
              <a:t>‹N°›</a:t>
            </a:fld>
            <a:endParaRPr lang="fr-FR"/>
          </a:p>
        </p:txBody>
      </p:sp>
    </p:spTree>
    <p:extLst>
      <p:ext uri="{BB962C8B-B14F-4D97-AF65-F5344CB8AC3E}">
        <p14:creationId xmlns:p14="http://schemas.microsoft.com/office/powerpoint/2010/main" val="3621541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dirty="0"/>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18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8BAFD5B-6A2E-420B-AA82-BD45BCE7114C}" type="slidenum">
              <a:rPr lang="fr-FR"/>
              <a:pPr>
                <a:defRPr/>
              </a:pPr>
              <a:t>‹N°›</a:t>
            </a:fld>
            <a:endParaRPr lang="fr-FR"/>
          </a:p>
        </p:txBody>
      </p:sp>
    </p:spTree>
    <p:extLst>
      <p:ext uri="{BB962C8B-B14F-4D97-AF65-F5344CB8AC3E}">
        <p14:creationId xmlns:p14="http://schemas.microsoft.com/office/powerpoint/2010/main" val="2211353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51140E3-6877-410E-898F-FE21FDC1B14E}" type="slidenum">
              <a:rPr lang="fr-FR"/>
              <a:pPr>
                <a:defRPr/>
              </a:pPr>
              <a:t>‹N°›</a:t>
            </a:fld>
            <a:endParaRPr lang="fr-FR"/>
          </a:p>
        </p:txBody>
      </p:sp>
    </p:spTree>
    <p:extLst>
      <p:ext uri="{BB962C8B-B14F-4D97-AF65-F5344CB8AC3E}">
        <p14:creationId xmlns:p14="http://schemas.microsoft.com/office/powerpoint/2010/main" val="269698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en-US">
                <a:solidFill>
                  <a:prstClr val="black">
                    <a:tint val="75000"/>
                  </a:prstClr>
                </a:solidFill>
              </a:rPr>
              <a:t>CEA | 10 AVRIL 2012</a:t>
            </a:r>
          </a:p>
        </p:txBody>
      </p:sp>
      <p:sp>
        <p:nvSpPr>
          <p:cNvPr id="4" name="Espace réservé du numéro de diapositive 3"/>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04951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967C0A1-095F-4865-8EE6-DDB1BFA4F4DA}" type="slidenum">
              <a:rPr lang="fr-FR"/>
              <a:pPr>
                <a:defRPr/>
              </a:pPr>
              <a:t>‹N°›</a:t>
            </a:fld>
            <a:endParaRPr lang="fr-FR"/>
          </a:p>
        </p:txBody>
      </p:sp>
    </p:spTree>
    <p:extLst>
      <p:ext uri="{BB962C8B-B14F-4D97-AF65-F5344CB8AC3E}">
        <p14:creationId xmlns:p14="http://schemas.microsoft.com/office/powerpoint/2010/main" val="28592697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BC1F40-64A9-4234-B794-9D8DEBFBA58F}" type="slidenum">
              <a:rPr lang="fr-FR"/>
              <a:pPr>
                <a:defRPr/>
              </a:pPr>
              <a:t>‹N°›</a:t>
            </a:fld>
            <a:endParaRPr lang="fr-FR"/>
          </a:p>
        </p:txBody>
      </p:sp>
    </p:spTree>
    <p:extLst>
      <p:ext uri="{BB962C8B-B14F-4D97-AF65-F5344CB8AC3E}">
        <p14:creationId xmlns:p14="http://schemas.microsoft.com/office/powerpoint/2010/main" val="569661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143000"/>
          </a:xfrm>
        </p:spPr>
        <p:txBody>
          <a:bodyPr/>
          <a:lstStyle>
            <a:lvl1pPr>
              <a:defRPr sz="2400"/>
            </a:lvl1pPr>
          </a:lstStyle>
          <a:p>
            <a:r>
              <a:rPr lang="fr-FR" dirty="0"/>
              <a:t>Cliquez pour modifier le style du titre</a:t>
            </a:r>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élément multimédia 3"/>
          <p:cNvSpPr>
            <a:spLocks noGrp="1"/>
          </p:cNvSpPr>
          <p:nvPr>
            <p:ph type="media" sz="half" idx="2"/>
          </p:nvPr>
        </p:nvSpPr>
        <p:spPr>
          <a:xfrm>
            <a:off x="6197600" y="1600201"/>
            <a:ext cx="5384800" cy="4525963"/>
          </a:xfrm>
        </p:spPr>
        <p:txBody>
          <a:bodyPr/>
          <a:lstStyle/>
          <a:p>
            <a:pPr lvl="0"/>
            <a:endParaRPr lang="fr-FR" noProof="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785A17B-B464-4E41-A3FF-98D104C98394}" type="slidenum">
              <a:rPr lang="fr-FR"/>
              <a:pPr>
                <a:defRPr/>
              </a:pPr>
              <a:t>‹N°›</a:t>
            </a:fld>
            <a:endParaRPr lang="fr-FR"/>
          </a:p>
        </p:txBody>
      </p:sp>
    </p:spTree>
    <p:extLst>
      <p:ext uri="{BB962C8B-B14F-4D97-AF65-F5344CB8AC3E}">
        <p14:creationId xmlns:p14="http://schemas.microsoft.com/office/powerpoint/2010/main" val="74345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DDD4BA8-5ABD-4B83-8D72-690D0C901D3A}" type="slidenum">
              <a:rPr lang="fr-FR"/>
              <a:pPr>
                <a:defRPr/>
              </a:pPr>
              <a:t>‹N°›</a:t>
            </a:fld>
            <a:endParaRPr lang="fr-FR"/>
          </a:p>
        </p:txBody>
      </p:sp>
    </p:spTree>
    <p:extLst>
      <p:ext uri="{BB962C8B-B14F-4D97-AF65-F5344CB8AC3E}">
        <p14:creationId xmlns:p14="http://schemas.microsoft.com/office/powerpoint/2010/main" val="84715695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B8E9FB8-1252-4F47-BEC3-51AF3D0B8C67}" type="slidenum">
              <a:rPr lang="fr-FR"/>
              <a:pPr>
                <a:defRPr/>
              </a:pPr>
              <a:t>‹N°›</a:t>
            </a:fld>
            <a:endParaRPr lang="fr-FR"/>
          </a:p>
        </p:txBody>
      </p:sp>
    </p:spTree>
    <p:extLst>
      <p:ext uri="{BB962C8B-B14F-4D97-AF65-F5344CB8AC3E}">
        <p14:creationId xmlns:p14="http://schemas.microsoft.com/office/powerpoint/2010/main" val="307465893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30AF913-ACE0-4F53-B950-F2599AF1B172}" type="slidenum">
              <a:rPr lang="fr-FR"/>
              <a:pPr>
                <a:defRPr/>
              </a:pPr>
              <a:t>‹N°›</a:t>
            </a:fld>
            <a:endParaRPr lang="fr-FR"/>
          </a:p>
        </p:txBody>
      </p:sp>
    </p:spTree>
    <p:extLst>
      <p:ext uri="{BB962C8B-B14F-4D97-AF65-F5344CB8AC3E}">
        <p14:creationId xmlns:p14="http://schemas.microsoft.com/office/powerpoint/2010/main" val="25520488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3416F90-3507-47C1-A556-8CA788E421E4}" type="slidenum">
              <a:rPr lang="fr-FR"/>
              <a:pPr>
                <a:defRPr/>
              </a:pPr>
              <a:t>‹N°›</a:t>
            </a:fld>
            <a:endParaRPr lang="fr-FR"/>
          </a:p>
        </p:txBody>
      </p:sp>
    </p:spTree>
    <p:extLst>
      <p:ext uri="{BB962C8B-B14F-4D97-AF65-F5344CB8AC3E}">
        <p14:creationId xmlns:p14="http://schemas.microsoft.com/office/powerpoint/2010/main" val="203968246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28DDFEF-DFF4-4A3E-A0A5-53CC8B998548}" type="slidenum">
              <a:rPr lang="fr-FR"/>
              <a:pPr>
                <a:defRPr/>
              </a:pPr>
              <a:t>‹N°›</a:t>
            </a:fld>
            <a:endParaRPr lang="fr-FR"/>
          </a:p>
        </p:txBody>
      </p:sp>
    </p:spTree>
    <p:extLst>
      <p:ext uri="{BB962C8B-B14F-4D97-AF65-F5344CB8AC3E}">
        <p14:creationId xmlns:p14="http://schemas.microsoft.com/office/powerpoint/2010/main" val="277754921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66CB6C59-D682-442F-98E6-EA7AC57809BA}" type="slidenum">
              <a:rPr lang="fr-FR"/>
              <a:pPr>
                <a:defRPr/>
              </a:pPr>
              <a:t>‹N°›</a:t>
            </a:fld>
            <a:endParaRPr lang="fr-FR"/>
          </a:p>
        </p:txBody>
      </p:sp>
    </p:spTree>
    <p:extLst>
      <p:ext uri="{BB962C8B-B14F-4D97-AF65-F5344CB8AC3E}">
        <p14:creationId xmlns:p14="http://schemas.microsoft.com/office/powerpoint/2010/main" val="309232991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4ED55B5E-E507-48FE-8414-017BC77EF3BE}" type="slidenum">
              <a:rPr lang="fr-FR"/>
              <a:pPr>
                <a:defRPr/>
              </a:pPr>
              <a:t>‹N°›</a:t>
            </a:fld>
            <a:endParaRPr lang="fr-FR"/>
          </a:p>
        </p:txBody>
      </p:sp>
    </p:spTree>
    <p:extLst>
      <p:ext uri="{BB962C8B-B14F-4D97-AF65-F5344CB8AC3E}">
        <p14:creationId xmlns:p14="http://schemas.microsoft.com/office/powerpoint/2010/main" val="408311490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endParaRPr lang="en-US"/>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en-US">
                <a:solidFill>
                  <a:prstClr val="black">
                    <a:tint val="75000"/>
                  </a:prstClr>
                </a:solidFill>
              </a:rPr>
              <a:t>CEA | 10 AVRIL 2012</a:t>
            </a:r>
          </a:p>
        </p:txBody>
      </p:sp>
      <p:sp>
        <p:nvSpPr>
          <p:cNvPr id="7" name="Espace réservé du numéro de diapositive 6"/>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116112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ECB2E0A-E2DC-4C82-98EF-6081422067B4}" type="slidenum">
              <a:rPr lang="fr-FR"/>
              <a:pPr>
                <a:defRPr/>
              </a:pPr>
              <a:t>‹N°›</a:t>
            </a:fld>
            <a:endParaRPr lang="fr-FR"/>
          </a:p>
        </p:txBody>
      </p:sp>
    </p:spTree>
    <p:extLst>
      <p:ext uri="{BB962C8B-B14F-4D97-AF65-F5344CB8AC3E}">
        <p14:creationId xmlns:p14="http://schemas.microsoft.com/office/powerpoint/2010/main" val="224282596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99B56B6-DCB5-4F24-BFF4-8E2A8346833D}" type="slidenum">
              <a:rPr lang="fr-FR"/>
              <a:pPr>
                <a:defRPr/>
              </a:pPr>
              <a:t>‹N°›</a:t>
            </a:fld>
            <a:endParaRPr lang="fr-FR"/>
          </a:p>
        </p:txBody>
      </p:sp>
    </p:spTree>
    <p:extLst>
      <p:ext uri="{BB962C8B-B14F-4D97-AF65-F5344CB8AC3E}">
        <p14:creationId xmlns:p14="http://schemas.microsoft.com/office/powerpoint/2010/main" val="74351233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BD3DBB5-5F25-4636-A419-BA87E33AF0B0}" type="slidenum">
              <a:rPr lang="fr-FR"/>
              <a:pPr>
                <a:defRPr/>
              </a:pPr>
              <a:t>‹N°›</a:t>
            </a:fld>
            <a:endParaRPr lang="fr-FR"/>
          </a:p>
        </p:txBody>
      </p:sp>
    </p:spTree>
    <p:extLst>
      <p:ext uri="{BB962C8B-B14F-4D97-AF65-F5344CB8AC3E}">
        <p14:creationId xmlns:p14="http://schemas.microsoft.com/office/powerpoint/2010/main" val="20827442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DDAF86B-FCE7-451F-AD03-F6E1A1456123}" type="slidenum">
              <a:rPr lang="fr-FR"/>
              <a:pPr>
                <a:defRPr/>
              </a:pPr>
              <a:t>‹N°›</a:t>
            </a:fld>
            <a:endParaRPr lang="fr-FR"/>
          </a:p>
        </p:txBody>
      </p:sp>
    </p:spTree>
    <p:extLst>
      <p:ext uri="{BB962C8B-B14F-4D97-AF65-F5344CB8AC3E}">
        <p14:creationId xmlns:p14="http://schemas.microsoft.com/office/powerpoint/2010/main" val="90551254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3F53-4395-CA4E-868A-8D45C3ED879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FDFB182-8DC0-F241-9489-BB18FE2C08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DAE4D6A-628E-6C4C-A2C7-8EC477EA8F43}"/>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A5363009-7D7E-CA42-9FFA-960ED78462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ACDB72-7018-BF44-8B0F-C00C90A03636}"/>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37304193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F31E0C-22D8-C246-9B33-D9AE52F0102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1E4C0EC-0F33-C34E-B5C7-438A0A46CFFE}"/>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F3FF72D-B043-A248-B762-366A78DB0380}"/>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F48045BF-9974-A14D-A28B-74045111BB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1DC726-36BC-384F-B2C1-40FF99BCBE3A}"/>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1372257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036C26-2C99-6F47-AF9B-1F665ED806D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2F653D3-2911-0F42-A598-FAB5BD8B15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4710F04-71B6-2144-92E8-8FC67758961B}"/>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D4ACEA6E-3987-D148-9449-4B1B32031E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36E084-6A8A-CA49-80BE-8E4A5B95DF7E}"/>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23658668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5D2E66-6AA8-7949-B088-718E11D00D9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621326-405C-D64F-BEB9-0590D1AF729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9A0BC2C8-EA56-E145-8074-7815F6338BF6}"/>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D69105D-8908-4E42-8111-18667CCD7B4C}"/>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6" name="Espace réservé du pied de page 5">
            <a:extLst>
              <a:ext uri="{FF2B5EF4-FFF2-40B4-BE49-F238E27FC236}">
                <a16:creationId xmlns:a16="http://schemas.microsoft.com/office/drawing/2014/main" id="{96D79E90-CC02-5947-AD93-FB1EE8149B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94DB23-9FF8-9F48-9BF4-AA56944892FB}"/>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294733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A7E675-BE14-3F4D-904D-4215BB95A18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D185CA9-8902-ED42-9E4D-6C153C458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B9EFD34-1057-594D-A6C7-99667AFE4F18}"/>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5E619374-8356-284B-A372-F8060D4223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F304BBE-6882-2B4E-8731-34171533F291}"/>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2FFB564C-3B7E-C245-A193-6A92E687D960}"/>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8" name="Espace réservé du pied de page 7">
            <a:extLst>
              <a:ext uri="{FF2B5EF4-FFF2-40B4-BE49-F238E27FC236}">
                <a16:creationId xmlns:a16="http://schemas.microsoft.com/office/drawing/2014/main" id="{228835E4-A98C-BA45-92B6-BFA4FDDC984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5242D62-FE02-3942-A94E-292839122E39}"/>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1731398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DE4582-D271-8047-B817-31F0BCAA6CF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9FBD005-CFD7-AD44-A539-C5BA79294B7E}"/>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4" name="Espace réservé du pied de page 3">
            <a:extLst>
              <a:ext uri="{FF2B5EF4-FFF2-40B4-BE49-F238E27FC236}">
                <a16:creationId xmlns:a16="http://schemas.microsoft.com/office/drawing/2014/main" id="{42746CCF-2117-154A-8B45-6B4EA718628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24A607C-8AF6-9542-9B93-B491E35B093A}"/>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1629232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solidFill>
                  <a:prstClr val="black">
                    <a:tint val="75000"/>
                  </a:prstClr>
                </a:solidFill>
              </a:rPr>
              <a:t>23/05/2017</a:t>
            </a:r>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en-US">
                <a:solidFill>
                  <a:prstClr val="black">
                    <a:tint val="75000"/>
                  </a:prstClr>
                </a:solidFill>
              </a:rPr>
              <a:t>CEA | 10 AVRIL 2012</a:t>
            </a:r>
          </a:p>
        </p:txBody>
      </p:sp>
      <p:sp>
        <p:nvSpPr>
          <p:cNvPr id="7" name="Espace réservé du numéro de diapositive 6"/>
          <p:cNvSpPr>
            <a:spLocks noGrp="1"/>
          </p:cNvSpPr>
          <p:nvPr>
            <p:ph type="sldNum" sz="quarter" idx="12"/>
          </p:nvPr>
        </p:nvSpPr>
        <p:spPr/>
        <p:txBody>
          <a:bodyPr/>
          <a:lstStyle/>
          <a:p>
            <a:fld id="{A4AEA0EB-53D4-4CAE-9917-4D93CA048815}"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6348657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D1B9E19-BD04-F547-A855-EBD2AD4FA69A}"/>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3" name="Espace réservé du pied de page 2">
            <a:extLst>
              <a:ext uri="{FF2B5EF4-FFF2-40B4-BE49-F238E27FC236}">
                <a16:creationId xmlns:a16="http://schemas.microsoft.com/office/drawing/2014/main" id="{6E2583B2-C1EE-B343-8DB8-901F4321BF3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0946F7D-9909-DE4C-9DC5-867D8555E2CF}"/>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3403752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B6D60-EC01-394A-8885-280926A422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523086C-2A87-DD40-B660-F927237F4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530E03C9-5DF8-DF48-A2DF-9E2F48B4C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3963BFF-3C30-9044-9260-702C1FE792D7}"/>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6" name="Espace réservé du pied de page 5">
            <a:extLst>
              <a:ext uri="{FF2B5EF4-FFF2-40B4-BE49-F238E27FC236}">
                <a16:creationId xmlns:a16="http://schemas.microsoft.com/office/drawing/2014/main" id="{4738CCC9-F395-2F46-A786-20885AB4068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88DBF7-63BF-264C-9C96-384C77E26DA6}"/>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1243977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061F8C-9BC9-AA4A-AC3C-5A2726C819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68935E3-CEE5-5C43-B331-639E638AB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BA2A0FF-1C75-9E4A-992A-B6E5F2AAB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05BEA70C-F98C-694E-9983-50A77A734142}"/>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6" name="Espace réservé du pied de page 5">
            <a:extLst>
              <a:ext uri="{FF2B5EF4-FFF2-40B4-BE49-F238E27FC236}">
                <a16:creationId xmlns:a16="http://schemas.microsoft.com/office/drawing/2014/main" id="{BED71CF3-8F36-8046-9C0E-BFAFE0A49B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1C6829-FB76-814A-B1F5-ADDEA9EF5059}"/>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16010737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198E4-E997-6649-BD76-48AB14C0510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640AEBB-06DF-8840-A85D-4D237A13AF7E}"/>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845DD29C-B507-1847-85AD-CACF151A5E75}"/>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D18218C0-47CA-0544-A5C6-D9F526174AC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EBCC57-07DD-EF4D-8730-CE4B02F86F46}"/>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2578914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BDE2EF3-EBA2-7040-A47C-5DB1142A956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5EAD88E-7668-6B48-BA86-4B677E4F4DB9}"/>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7B3D763-63CA-F04B-95FF-F825394B6F82}"/>
              </a:ext>
            </a:extLst>
          </p:cNvPr>
          <p:cNvSpPr>
            <a:spLocks noGrp="1"/>
          </p:cNvSpPr>
          <p:nvPr>
            <p:ph type="dt" sz="half" idx="10"/>
          </p:nvPr>
        </p:nvSpPr>
        <p:spPr/>
        <p:txBody>
          <a:bodyPr/>
          <a:lstStyle/>
          <a:p>
            <a:fld id="{77D67F1E-3DD4-3E47-A9C0-F679B432D352}"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831879F6-7786-4B47-BF8E-2BC8B8E727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2709B2-C170-3A4A-96D2-A4655EDF9E73}"/>
              </a:ext>
            </a:extLst>
          </p:cNvPr>
          <p:cNvSpPr>
            <a:spLocks noGrp="1"/>
          </p:cNvSpPr>
          <p:nvPr>
            <p:ph type="sldNum" sz="quarter" idx="12"/>
          </p:nvPr>
        </p:nvSpPr>
        <p:spPr/>
        <p:txBody>
          <a:bodyPr/>
          <a:lstStyle/>
          <a:p>
            <a:fld id="{F424D3F9-BD6D-124F-BAC6-972A09450378}" type="slidenum">
              <a:rPr lang="fr-FR" smtClean="0"/>
              <a:t>‹N°›</a:t>
            </a:fld>
            <a:endParaRPr lang="fr-FR"/>
          </a:p>
        </p:txBody>
      </p:sp>
    </p:spTree>
    <p:extLst>
      <p:ext uri="{BB962C8B-B14F-4D97-AF65-F5344CB8AC3E}">
        <p14:creationId xmlns:p14="http://schemas.microsoft.com/office/powerpoint/2010/main" val="42280323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C5650FD-321E-40C6-BF71-50965D78AE45}" type="slidenum">
              <a:rPr lang="fr-FR"/>
              <a:pPr>
                <a:defRPr/>
              </a:pPr>
              <a:t>‹N°›</a:t>
            </a:fld>
            <a:endParaRPr lang="fr-FR"/>
          </a:p>
        </p:txBody>
      </p:sp>
    </p:spTree>
    <p:extLst>
      <p:ext uri="{BB962C8B-B14F-4D97-AF65-F5344CB8AC3E}">
        <p14:creationId xmlns:p14="http://schemas.microsoft.com/office/powerpoint/2010/main" val="17992481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9C58151-AC5A-41AD-8C7B-B0CF6ED45932}" type="slidenum">
              <a:rPr lang="fr-FR"/>
              <a:pPr>
                <a:defRPr/>
              </a:pPr>
              <a:t>‹N°›</a:t>
            </a:fld>
            <a:endParaRPr lang="fr-FR"/>
          </a:p>
        </p:txBody>
      </p:sp>
    </p:spTree>
    <p:extLst>
      <p:ext uri="{BB962C8B-B14F-4D97-AF65-F5344CB8AC3E}">
        <p14:creationId xmlns:p14="http://schemas.microsoft.com/office/powerpoint/2010/main" val="15644994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36E225D-5C8D-40BB-B139-FBABC5FAB30D}" type="slidenum">
              <a:rPr lang="fr-FR"/>
              <a:pPr>
                <a:defRPr/>
              </a:pPr>
              <a:t>‹N°›</a:t>
            </a:fld>
            <a:endParaRPr lang="fr-FR"/>
          </a:p>
        </p:txBody>
      </p:sp>
    </p:spTree>
    <p:extLst>
      <p:ext uri="{BB962C8B-B14F-4D97-AF65-F5344CB8AC3E}">
        <p14:creationId xmlns:p14="http://schemas.microsoft.com/office/powerpoint/2010/main" val="914137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19D91D2-8E69-4E47-BD2F-754B05B13810}" type="slidenum">
              <a:rPr lang="fr-FR"/>
              <a:pPr>
                <a:defRPr/>
              </a:pPr>
              <a:t>‹N°›</a:t>
            </a:fld>
            <a:endParaRPr lang="fr-FR"/>
          </a:p>
        </p:txBody>
      </p:sp>
    </p:spTree>
    <p:extLst>
      <p:ext uri="{BB962C8B-B14F-4D97-AF65-F5344CB8AC3E}">
        <p14:creationId xmlns:p14="http://schemas.microsoft.com/office/powerpoint/2010/main" val="35818254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C2C436A-2AAB-46F4-9D97-1F12B6BED07D}" type="slidenum">
              <a:rPr lang="fr-FR"/>
              <a:pPr>
                <a:defRPr/>
              </a:pPr>
              <a:t>‹N°›</a:t>
            </a:fld>
            <a:endParaRPr lang="fr-FR"/>
          </a:p>
        </p:txBody>
      </p:sp>
    </p:spTree>
    <p:extLst>
      <p:ext uri="{BB962C8B-B14F-4D97-AF65-F5344CB8AC3E}">
        <p14:creationId xmlns:p14="http://schemas.microsoft.com/office/powerpoint/2010/main" val="1149384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endParaRPr lang="en-US"/>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fr-FR">
                <a:solidFill>
                  <a:prstClr val="black">
                    <a:tint val="75000"/>
                  </a:prstClr>
                </a:solidFill>
                <a:latin typeface="Calibri"/>
              </a:rPr>
              <a:t>23/05/2017</a:t>
            </a:r>
            <a:endParaRPr lang="en-US">
              <a:solidFill>
                <a:prstClr val="black">
                  <a:tint val="75000"/>
                </a:prstClr>
              </a:solidFill>
              <a:latin typeface="Calibri"/>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a:solidFill>
                  <a:prstClr val="black">
                    <a:tint val="75000"/>
                  </a:prstClr>
                </a:solidFill>
                <a:latin typeface="Calibri"/>
              </a:rPr>
              <a:t>CEA | 10 AVRIL 2012</a:t>
            </a: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4AEA0EB-53D4-4CAE-9917-4D93CA048815}" type="slidenum">
              <a:rPr lang="en-US" smtClean="0">
                <a:solidFill>
                  <a:prstClr val="black">
                    <a:tint val="75000"/>
                  </a:prstClr>
                </a:solidFill>
                <a:latin typeface="Calibri"/>
              </a:rPr>
              <a:pPr fontAlgn="auto">
                <a:spcBef>
                  <a:spcPts val="0"/>
                </a:spcBef>
                <a:spcAft>
                  <a:spcPts val="0"/>
                </a:spcAft>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20600583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C88FD-C554-F044-B5C4-FCE2247BA3E9}" type="datetimeFigureOut">
              <a:rPr lang="fr-FR" smtClean="0"/>
              <a:t>17/03/2023</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C5437-4DFB-2C45-9B6E-2169A1870C81}" type="slidenum">
              <a:rPr lang="fr-FR" smtClean="0"/>
              <a:t>‹N°›</a:t>
            </a:fld>
            <a:endParaRPr lang="fr-FR"/>
          </a:p>
        </p:txBody>
      </p:sp>
    </p:spTree>
    <p:extLst>
      <p:ext uri="{BB962C8B-B14F-4D97-AF65-F5344CB8AC3E}">
        <p14:creationId xmlns:p14="http://schemas.microsoft.com/office/powerpoint/2010/main" val="107038844"/>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fr-FR" dirty="0"/>
              <a:t>Cliquez pour modifier le style du titre</a:t>
            </a:r>
          </a:p>
        </p:txBody>
      </p:sp>
      <p:sp>
        <p:nvSpPr>
          <p:cNvPr id="6147" name="Rectangle 3"/>
          <p:cNvSpPr>
            <a:spLocks noGrp="1" noChangeArrowheads="1"/>
          </p:cNvSpPr>
          <p:nvPr>
            <p:ph type="body" idx="1"/>
          </p:nvPr>
        </p:nvSpPr>
        <p:spPr bwMode="auto">
          <a:xfrm>
            <a:off x="609600" y="1600204"/>
            <a:ext cx="109728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65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latin typeface="+mn-lt"/>
              </a:defRPr>
            </a:lvl1pPr>
          </a:lstStyle>
          <a:p>
            <a:pPr>
              <a:defRPr/>
            </a:pPr>
            <a:endParaRPr lang="fr-FR" i="0">
              <a:solidFill>
                <a:srgbClr val="000000"/>
              </a:solidFill>
            </a:endParaRPr>
          </a:p>
        </p:txBody>
      </p:sp>
      <p:sp>
        <p:nvSpPr>
          <p:cNvPr id="1065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latin typeface="+mn-lt"/>
              </a:defRPr>
            </a:lvl1pPr>
          </a:lstStyle>
          <a:p>
            <a:pPr>
              <a:defRPr/>
            </a:pPr>
            <a:endParaRPr lang="fr-FR" i="0">
              <a:solidFill>
                <a:srgbClr val="000000"/>
              </a:solidFill>
            </a:endParaRPr>
          </a:p>
        </p:txBody>
      </p:sp>
      <p:sp>
        <p:nvSpPr>
          <p:cNvPr id="1065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latin typeface="+mn-lt"/>
              </a:defRPr>
            </a:lvl1pPr>
          </a:lstStyle>
          <a:p>
            <a:pPr>
              <a:defRPr/>
            </a:pPr>
            <a:fld id="{BFF1DFFF-7638-4F01-BB80-0D08342F086C}" type="slidenum">
              <a:rPr lang="fr-FR" i="0">
                <a:solidFill>
                  <a:srgbClr val="000000"/>
                </a:solidFill>
              </a:rPr>
              <a:pPr>
                <a:defRPr/>
              </a:pPr>
              <a:t>‹N°›</a:t>
            </a:fld>
            <a:endParaRPr lang="fr-FR" i="0">
              <a:solidFill>
                <a:srgbClr val="000000"/>
              </a:solidFill>
            </a:endParaRPr>
          </a:p>
        </p:txBody>
      </p:sp>
    </p:spTree>
    <p:extLst>
      <p:ext uri="{BB962C8B-B14F-4D97-AF65-F5344CB8AC3E}">
        <p14:creationId xmlns:p14="http://schemas.microsoft.com/office/powerpoint/2010/main" val="1750531257"/>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ransition/>
  <p:txStyles>
    <p:titleStyle>
      <a:lvl1pPr algn="ctr" rtl="0" eaLnBrk="0" fontAlgn="base" hangingPunct="0">
        <a:spcBef>
          <a:spcPct val="0"/>
        </a:spcBef>
        <a:spcAft>
          <a:spcPct val="0"/>
        </a:spcAft>
        <a:defRPr sz="3200" b="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Garamond" pitchFamily="18" charset="0"/>
        </a:defRPr>
      </a:lvl2pPr>
      <a:lvl3pPr algn="ctr" rtl="0" eaLnBrk="0" fontAlgn="base" hangingPunct="0">
        <a:spcBef>
          <a:spcPct val="0"/>
        </a:spcBef>
        <a:spcAft>
          <a:spcPct val="0"/>
        </a:spcAft>
        <a:defRPr sz="3200" b="1">
          <a:solidFill>
            <a:schemeClr val="tx2"/>
          </a:solidFill>
          <a:latin typeface="Garamond" pitchFamily="18" charset="0"/>
        </a:defRPr>
      </a:lvl3pPr>
      <a:lvl4pPr algn="ctr" rtl="0" eaLnBrk="0" fontAlgn="base" hangingPunct="0">
        <a:spcBef>
          <a:spcPct val="0"/>
        </a:spcBef>
        <a:spcAft>
          <a:spcPct val="0"/>
        </a:spcAft>
        <a:defRPr sz="3200" b="1">
          <a:solidFill>
            <a:schemeClr val="tx2"/>
          </a:solidFill>
          <a:latin typeface="Garamond" pitchFamily="18" charset="0"/>
        </a:defRPr>
      </a:lvl4pPr>
      <a:lvl5pPr algn="ctr" rtl="0" eaLnBrk="0" fontAlgn="base" hangingPunct="0">
        <a:spcBef>
          <a:spcPct val="0"/>
        </a:spcBef>
        <a:spcAft>
          <a:spcPct val="0"/>
        </a:spcAft>
        <a:defRPr sz="3200" b="1">
          <a:solidFill>
            <a:schemeClr val="tx2"/>
          </a:solidFill>
          <a:latin typeface="Garamond" pitchFamily="18" charset="0"/>
        </a:defRPr>
      </a:lvl5pPr>
      <a:lvl6pPr marL="457059" algn="ctr" rtl="0" fontAlgn="base">
        <a:spcBef>
          <a:spcPct val="0"/>
        </a:spcBef>
        <a:spcAft>
          <a:spcPct val="0"/>
        </a:spcAft>
        <a:defRPr sz="3200" b="1">
          <a:solidFill>
            <a:schemeClr val="tx2"/>
          </a:solidFill>
          <a:latin typeface="Garamond" pitchFamily="18" charset="0"/>
        </a:defRPr>
      </a:lvl6pPr>
      <a:lvl7pPr marL="914116" algn="ctr" rtl="0" fontAlgn="base">
        <a:spcBef>
          <a:spcPct val="0"/>
        </a:spcBef>
        <a:spcAft>
          <a:spcPct val="0"/>
        </a:spcAft>
        <a:defRPr sz="3200" b="1">
          <a:solidFill>
            <a:schemeClr val="tx2"/>
          </a:solidFill>
          <a:latin typeface="Garamond" pitchFamily="18" charset="0"/>
        </a:defRPr>
      </a:lvl7pPr>
      <a:lvl8pPr marL="1371174" algn="ctr" rtl="0" fontAlgn="base">
        <a:spcBef>
          <a:spcPct val="0"/>
        </a:spcBef>
        <a:spcAft>
          <a:spcPct val="0"/>
        </a:spcAft>
        <a:defRPr sz="3200" b="1">
          <a:solidFill>
            <a:schemeClr val="tx2"/>
          </a:solidFill>
          <a:latin typeface="Garamond" pitchFamily="18" charset="0"/>
        </a:defRPr>
      </a:lvl8pPr>
      <a:lvl9pPr marL="1828231" algn="ctr" rtl="0" fontAlgn="base">
        <a:spcBef>
          <a:spcPct val="0"/>
        </a:spcBef>
        <a:spcAft>
          <a:spcPct val="0"/>
        </a:spcAft>
        <a:defRPr sz="3200" b="1">
          <a:solidFill>
            <a:schemeClr val="tx2"/>
          </a:solidFill>
          <a:latin typeface="Garamond" pitchFamily="18" charset="0"/>
        </a:defRPr>
      </a:lvl9pPr>
    </p:titleStyle>
    <p:bodyStyle>
      <a:lvl1pPr marL="342793" indent="-342793" algn="l" rtl="0" eaLnBrk="0" fontAlgn="base" hangingPunct="0">
        <a:spcBef>
          <a:spcPct val="20000"/>
        </a:spcBef>
        <a:spcAft>
          <a:spcPct val="0"/>
        </a:spcAft>
        <a:buChar char="•"/>
        <a:defRPr sz="2400" b="1">
          <a:solidFill>
            <a:schemeClr val="tx1"/>
          </a:solidFill>
          <a:latin typeface="+mn-lt"/>
          <a:ea typeface="+mn-ea"/>
          <a:cs typeface="+mn-cs"/>
        </a:defRPr>
      </a:lvl1pPr>
      <a:lvl2pPr marL="742719" indent="-285660" algn="l" rtl="0" eaLnBrk="0" fontAlgn="base" hangingPunct="0">
        <a:spcBef>
          <a:spcPct val="20000"/>
        </a:spcBef>
        <a:spcAft>
          <a:spcPct val="0"/>
        </a:spcAft>
        <a:buChar char="–"/>
        <a:defRPr sz="2400">
          <a:solidFill>
            <a:schemeClr val="tx1"/>
          </a:solidFill>
          <a:latin typeface="+mn-lt"/>
        </a:defRPr>
      </a:lvl2pPr>
      <a:lvl3pPr marL="1142646" indent="-228529" algn="l" rtl="0" eaLnBrk="0" fontAlgn="base" hangingPunct="0">
        <a:spcBef>
          <a:spcPct val="20000"/>
        </a:spcBef>
        <a:spcAft>
          <a:spcPct val="0"/>
        </a:spcAft>
        <a:buChar char="•"/>
        <a:defRPr sz="2000">
          <a:solidFill>
            <a:schemeClr val="tx1"/>
          </a:solidFill>
          <a:latin typeface="+mn-lt"/>
        </a:defRPr>
      </a:lvl3pPr>
      <a:lvl4pPr marL="1599702" indent="-228529" algn="l" rtl="0" eaLnBrk="0" fontAlgn="base" hangingPunct="0">
        <a:spcBef>
          <a:spcPct val="20000"/>
        </a:spcBef>
        <a:spcAft>
          <a:spcPct val="0"/>
        </a:spcAft>
        <a:buChar char="–"/>
        <a:defRPr sz="2000">
          <a:solidFill>
            <a:schemeClr val="tx1"/>
          </a:solidFill>
          <a:latin typeface="+mn-lt"/>
        </a:defRPr>
      </a:lvl4pPr>
      <a:lvl5pPr marL="2056760" indent="-228529" algn="l" rtl="0" eaLnBrk="0" fontAlgn="base" hangingPunct="0">
        <a:spcBef>
          <a:spcPct val="20000"/>
        </a:spcBef>
        <a:spcAft>
          <a:spcPct val="0"/>
        </a:spcAft>
        <a:buChar char="»"/>
        <a:defRPr sz="2000">
          <a:solidFill>
            <a:schemeClr val="tx1"/>
          </a:solidFill>
          <a:latin typeface="+mn-lt"/>
        </a:defRPr>
      </a:lvl5pPr>
      <a:lvl6pPr marL="2513818" indent="-228529" algn="l" rtl="0" fontAlgn="base">
        <a:spcBef>
          <a:spcPct val="20000"/>
        </a:spcBef>
        <a:spcAft>
          <a:spcPct val="0"/>
        </a:spcAft>
        <a:buChar char="»"/>
        <a:defRPr sz="2000">
          <a:solidFill>
            <a:schemeClr val="tx1"/>
          </a:solidFill>
          <a:latin typeface="+mn-lt"/>
        </a:defRPr>
      </a:lvl6pPr>
      <a:lvl7pPr marL="2970876" indent="-228529" algn="l" rtl="0" fontAlgn="base">
        <a:spcBef>
          <a:spcPct val="20000"/>
        </a:spcBef>
        <a:spcAft>
          <a:spcPct val="0"/>
        </a:spcAft>
        <a:buChar char="»"/>
        <a:defRPr sz="2000">
          <a:solidFill>
            <a:schemeClr val="tx1"/>
          </a:solidFill>
          <a:latin typeface="+mn-lt"/>
        </a:defRPr>
      </a:lvl7pPr>
      <a:lvl8pPr marL="3427934" indent="-228529" algn="l" rtl="0" fontAlgn="base">
        <a:spcBef>
          <a:spcPct val="20000"/>
        </a:spcBef>
        <a:spcAft>
          <a:spcPct val="0"/>
        </a:spcAft>
        <a:buChar char="»"/>
        <a:defRPr sz="2000">
          <a:solidFill>
            <a:schemeClr val="tx1"/>
          </a:solidFill>
          <a:latin typeface="+mn-lt"/>
        </a:defRPr>
      </a:lvl8pPr>
      <a:lvl9pPr marL="3884991" indent="-228529"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fr-FR">
              <a:solidFill>
                <a:srgbClr val="000000"/>
              </a:solidFill>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fr-FR">
              <a:solidFill>
                <a:srgbClr val="000000"/>
              </a:solidFill>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E60F441-FB06-4E3A-B931-E9B6809143D0}" type="slidenum">
              <a:rPr lang="fr-FR">
                <a:solidFill>
                  <a:srgbClr val="000000"/>
                </a:solidFill>
                <a:cs typeface="+mn-cs"/>
              </a:rPr>
              <a:pPr>
                <a:defRPr/>
              </a:pPr>
              <a:t>‹N°›</a:t>
            </a:fld>
            <a:endParaRPr lang="fr-FR">
              <a:solidFill>
                <a:srgbClr val="000000"/>
              </a:solidFill>
              <a:cs typeface="+mn-cs"/>
            </a:endParaRPr>
          </a:p>
        </p:txBody>
      </p:sp>
    </p:spTree>
    <p:extLst>
      <p:ext uri="{BB962C8B-B14F-4D97-AF65-F5344CB8AC3E}">
        <p14:creationId xmlns:p14="http://schemas.microsoft.com/office/powerpoint/2010/main" val="3416693654"/>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cs typeface="+mn-cs"/>
              </a:defRPr>
            </a:lvl1pPr>
          </a:lstStyle>
          <a:p>
            <a:pPr>
              <a:defRPr/>
            </a:pPr>
            <a:endParaRPr lang="fr-FR" i="0">
              <a:latin typeface="Times New Roman" pitchFamily="18"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cs typeface="+mn-cs"/>
              </a:defRPr>
            </a:lvl1pPr>
          </a:lstStyle>
          <a:p>
            <a:pPr>
              <a:defRPr/>
            </a:pPr>
            <a:endParaRPr lang="fr-FR" i="0">
              <a:latin typeface="Times New Roman" pitchFamily="18"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cs typeface="+mn-cs"/>
              </a:defRPr>
            </a:lvl1pPr>
          </a:lstStyle>
          <a:p>
            <a:pPr>
              <a:defRPr/>
            </a:pPr>
            <a:fld id="{95F35C4C-EC9C-4B5F-A603-A1AA8F47BA3F}" type="slidenum">
              <a:rPr lang="fr-FR" i="0">
                <a:latin typeface="Times New Roman" pitchFamily="18" charset="0"/>
              </a:rPr>
              <a:pPr>
                <a:defRPr/>
              </a:pPr>
              <a:t>‹N°›</a:t>
            </a:fld>
            <a:endParaRPr lang="fr-FR" i="0">
              <a:latin typeface="Times New Roman" pitchFamily="18" charset="0"/>
            </a:endParaRPr>
          </a:p>
        </p:txBody>
      </p:sp>
    </p:spTree>
    <p:extLst>
      <p:ext uri="{BB962C8B-B14F-4D97-AF65-F5344CB8AC3E}">
        <p14:creationId xmlns:p14="http://schemas.microsoft.com/office/powerpoint/2010/main" val="74744307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5pPr>
      <a:lvl6pPr marL="457200" algn="ctr" rtl="0" fontAlgn="base">
        <a:spcBef>
          <a:spcPct val="0"/>
        </a:spcBef>
        <a:spcAft>
          <a:spcPct val="0"/>
        </a:spcAft>
        <a:defRPr sz="3200">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None/>
        <a:defRPr sz="1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6F1D1BE-5F47-454B-BCB3-653347429C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C67D7D6-6F5E-435E-ACCF-3665936F5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021309-829A-4F63-AF42-EA80423BF8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9DA7B-4FAF-4261-8750-BD40A1819613}"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03CC5A7F-CA0D-4EF2-9161-5F185A12F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88E0DF3-6D83-4013-8912-E1370BC13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E18F7-CDC1-4381-96AC-99C3923E8665}" type="slidenum">
              <a:rPr lang="fr-FR" smtClean="0"/>
              <a:t>‹N°›</a:t>
            </a:fld>
            <a:endParaRPr lang="fr-FR"/>
          </a:p>
        </p:txBody>
      </p:sp>
    </p:spTree>
    <p:extLst>
      <p:ext uri="{BB962C8B-B14F-4D97-AF65-F5344CB8AC3E}">
        <p14:creationId xmlns:p14="http://schemas.microsoft.com/office/powerpoint/2010/main" val="3609573134"/>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614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693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atin typeface="Arial" pitchFamily="34" charset="0"/>
                <a:cs typeface="+mn-cs"/>
              </a:defRPr>
            </a:lvl1pPr>
          </a:lstStyle>
          <a:p>
            <a:pPr>
              <a:defRPr/>
            </a:pPr>
            <a:endParaRPr lang="fr-FR"/>
          </a:p>
        </p:txBody>
      </p:sp>
      <p:sp>
        <p:nvSpPr>
          <p:cNvPr id="5693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mtClean="0">
                <a:latin typeface="Arial" pitchFamily="34" charset="0"/>
                <a:cs typeface="+mn-cs"/>
              </a:defRPr>
            </a:lvl1pPr>
          </a:lstStyle>
          <a:p>
            <a:pPr>
              <a:defRPr/>
            </a:pPr>
            <a:endParaRPr lang="fr-FR"/>
          </a:p>
        </p:txBody>
      </p:sp>
      <p:sp>
        <p:nvSpPr>
          <p:cNvPr id="5693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mtClean="0">
                <a:latin typeface="Arial" pitchFamily="34" charset="0"/>
                <a:cs typeface="+mn-cs"/>
              </a:defRPr>
            </a:lvl1pPr>
          </a:lstStyle>
          <a:p>
            <a:pPr>
              <a:defRPr/>
            </a:pPr>
            <a:fld id="{8C53ACDA-6E63-4BD7-8180-479E8B497A13}" type="slidenum">
              <a:rPr lang="fr-FR"/>
              <a:pPr>
                <a:defRPr/>
              </a:pPr>
              <a:t>‹N°›</a:t>
            </a:fld>
            <a:endParaRPr lang="fr-FR"/>
          </a:p>
        </p:txBody>
      </p:sp>
    </p:spTree>
    <p:extLst>
      <p:ext uri="{BB962C8B-B14F-4D97-AF65-F5344CB8AC3E}">
        <p14:creationId xmlns:p14="http://schemas.microsoft.com/office/powerpoint/2010/main" val="1816723538"/>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150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9219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smtClean="0">
                <a:solidFill>
                  <a:srgbClr val="000000"/>
                </a:solidFill>
                <a:latin typeface="+mn-lt"/>
                <a:cs typeface="+mn-cs"/>
              </a:defRPr>
            </a:lvl1pPr>
          </a:lstStyle>
          <a:p>
            <a:pPr>
              <a:defRPr/>
            </a:pPr>
            <a:endParaRPr lang="fr-FR"/>
          </a:p>
        </p:txBody>
      </p:sp>
      <p:sp>
        <p:nvSpPr>
          <p:cNvPr id="39219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mn-lt"/>
                <a:cs typeface="+mn-cs"/>
              </a:defRPr>
            </a:lvl1pPr>
          </a:lstStyle>
          <a:p>
            <a:pPr>
              <a:defRPr/>
            </a:pPr>
            <a:endParaRPr lang="fr-FR"/>
          </a:p>
        </p:txBody>
      </p:sp>
      <p:sp>
        <p:nvSpPr>
          <p:cNvPr id="39219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mn-lt"/>
                <a:cs typeface="+mn-cs"/>
              </a:defRPr>
            </a:lvl1pPr>
          </a:lstStyle>
          <a:p>
            <a:pPr>
              <a:defRPr/>
            </a:pPr>
            <a:fld id="{E4B14807-7B7B-43D9-B957-8EFE2CEC6873}" type="slidenum">
              <a:rPr lang="fr-FR"/>
              <a:pPr>
                <a:defRPr/>
              </a:pPr>
              <a:t>‹N°›</a:t>
            </a:fld>
            <a:endParaRPr lang="fr-FR"/>
          </a:p>
        </p:txBody>
      </p:sp>
    </p:spTree>
    <p:extLst>
      <p:ext uri="{BB962C8B-B14F-4D97-AF65-F5344CB8AC3E}">
        <p14:creationId xmlns:p14="http://schemas.microsoft.com/office/powerpoint/2010/main" val="308232638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Garamond" pitchFamily="18" charset="0"/>
        </a:defRPr>
      </a:lvl2pPr>
      <a:lvl3pPr algn="ctr" rtl="0" eaLnBrk="0" fontAlgn="base" hangingPunct="0">
        <a:spcBef>
          <a:spcPct val="0"/>
        </a:spcBef>
        <a:spcAft>
          <a:spcPct val="0"/>
        </a:spcAft>
        <a:defRPr sz="3200" b="1">
          <a:solidFill>
            <a:schemeClr val="tx2"/>
          </a:solidFill>
          <a:latin typeface="Garamond" pitchFamily="18" charset="0"/>
        </a:defRPr>
      </a:lvl3pPr>
      <a:lvl4pPr algn="ctr" rtl="0" eaLnBrk="0" fontAlgn="base" hangingPunct="0">
        <a:spcBef>
          <a:spcPct val="0"/>
        </a:spcBef>
        <a:spcAft>
          <a:spcPct val="0"/>
        </a:spcAft>
        <a:defRPr sz="3200" b="1">
          <a:solidFill>
            <a:schemeClr val="tx2"/>
          </a:solidFill>
          <a:latin typeface="Garamond" pitchFamily="18" charset="0"/>
        </a:defRPr>
      </a:lvl4pPr>
      <a:lvl5pPr algn="ctr" rtl="0" eaLnBrk="0" fontAlgn="base" hangingPunct="0">
        <a:spcBef>
          <a:spcPct val="0"/>
        </a:spcBef>
        <a:spcAft>
          <a:spcPct val="0"/>
        </a:spcAft>
        <a:defRPr sz="3200" b="1">
          <a:solidFill>
            <a:schemeClr val="tx2"/>
          </a:solidFill>
          <a:latin typeface="Garamond" pitchFamily="18" charset="0"/>
        </a:defRPr>
      </a:lvl5pPr>
      <a:lvl6pPr marL="457200" algn="ctr" rtl="0" fontAlgn="base">
        <a:spcBef>
          <a:spcPct val="0"/>
        </a:spcBef>
        <a:spcAft>
          <a:spcPct val="0"/>
        </a:spcAft>
        <a:defRPr sz="3200" b="1">
          <a:solidFill>
            <a:schemeClr val="tx2"/>
          </a:solidFill>
          <a:latin typeface="Garamond" pitchFamily="18" charset="0"/>
        </a:defRPr>
      </a:lvl6pPr>
      <a:lvl7pPr marL="914400" algn="ctr" rtl="0" fontAlgn="base">
        <a:spcBef>
          <a:spcPct val="0"/>
        </a:spcBef>
        <a:spcAft>
          <a:spcPct val="0"/>
        </a:spcAft>
        <a:defRPr sz="3200" b="1">
          <a:solidFill>
            <a:schemeClr val="tx2"/>
          </a:solidFill>
          <a:latin typeface="Garamond" pitchFamily="18" charset="0"/>
        </a:defRPr>
      </a:lvl7pPr>
      <a:lvl8pPr marL="1371600" algn="ctr" rtl="0" fontAlgn="base">
        <a:spcBef>
          <a:spcPct val="0"/>
        </a:spcBef>
        <a:spcAft>
          <a:spcPct val="0"/>
        </a:spcAft>
        <a:defRPr sz="3200" b="1">
          <a:solidFill>
            <a:schemeClr val="tx2"/>
          </a:solidFill>
          <a:latin typeface="Garamond" pitchFamily="18" charset="0"/>
        </a:defRPr>
      </a:lvl8pPr>
      <a:lvl9pPr marL="1828800" algn="ctr" rtl="0" fontAlgn="base">
        <a:spcBef>
          <a:spcPct val="0"/>
        </a:spcBef>
        <a:spcAft>
          <a:spcPct val="0"/>
        </a:spcAft>
        <a:defRPr sz="3200" b="1">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cs typeface="+mn-cs"/>
              </a:defRPr>
            </a:lvl1pPr>
          </a:lstStyle>
          <a:p>
            <a:pPr>
              <a:defRPr/>
            </a:pPr>
            <a:fld id="{95F35C4C-EC9C-4B5F-A603-A1AA8F47BA3F}" type="slidenum">
              <a:rPr lang="fr-FR"/>
              <a:pPr>
                <a:defRPr/>
              </a:pPr>
              <a:t>‹N°›</a:t>
            </a:fld>
            <a:endParaRPr lang="fr-FR"/>
          </a:p>
        </p:txBody>
      </p:sp>
    </p:spTree>
    <p:extLst>
      <p:ext uri="{BB962C8B-B14F-4D97-AF65-F5344CB8AC3E}">
        <p14:creationId xmlns:p14="http://schemas.microsoft.com/office/powerpoint/2010/main" val="336522956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5pPr>
      <a:lvl6pPr marL="457200" algn="ctr" rtl="0" fontAlgn="base">
        <a:spcBef>
          <a:spcPct val="0"/>
        </a:spcBef>
        <a:spcAft>
          <a:spcPct val="0"/>
        </a:spcAft>
        <a:defRPr sz="3200">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None/>
        <a:defRPr sz="1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48300F8-5693-48B1-81C7-D97E4BE7D729}"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432001136"/>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txStyles>
    <p:titleStyle>
      <a:lvl1pPr algn="ctr" rtl="0" eaLnBrk="1" fontAlgn="base" hangingPunct="1">
        <a:spcBef>
          <a:spcPct val="0"/>
        </a:spcBef>
        <a:spcAft>
          <a:spcPct val="0"/>
        </a:spcAft>
        <a:defRPr sz="3200">
          <a:solidFill>
            <a:schemeClr val="tx2"/>
          </a:solidFill>
          <a:latin typeface="+mj-lt"/>
          <a:ea typeface="+mj-ea"/>
          <a:cs typeface="+mj-cs"/>
        </a:defRPr>
      </a:lvl1pPr>
      <a:lvl2pPr algn="ctr" rtl="0" eaLnBrk="1" fontAlgn="base" hangingPunct="1">
        <a:spcBef>
          <a:spcPct val="0"/>
        </a:spcBef>
        <a:spcAft>
          <a:spcPct val="0"/>
        </a:spcAft>
        <a:defRPr sz="3200">
          <a:solidFill>
            <a:schemeClr val="tx2"/>
          </a:solidFill>
          <a:latin typeface="Times New Roman" pitchFamily="18" charset="0"/>
        </a:defRPr>
      </a:lvl2pPr>
      <a:lvl3pPr algn="ctr" rtl="0" eaLnBrk="1" fontAlgn="base" hangingPunct="1">
        <a:spcBef>
          <a:spcPct val="0"/>
        </a:spcBef>
        <a:spcAft>
          <a:spcPct val="0"/>
        </a:spcAft>
        <a:defRPr sz="3200">
          <a:solidFill>
            <a:schemeClr val="tx2"/>
          </a:solidFill>
          <a:latin typeface="Times New Roman" pitchFamily="18" charset="0"/>
        </a:defRPr>
      </a:lvl3pPr>
      <a:lvl4pPr algn="ctr" rtl="0" eaLnBrk="1" fontAlgn="base" hangingPunct="1">
        <a:spcBef>
          <a:spcPct val="0"/>
        </a:spcBef>
        <a:spcAft>
          <a:spcPct val="0"/>
        </a:spcAft>
        <a:defRPr sz="3200">
          <a:solidFill>
            <a:schemeClr val="tx2"/>
          </a:solidFill>
          <a:latin typeface="Times New Roman" pitchFamily="18" charset="0"/>
        </a:defRPr>
      </a:lvl4pPr>
      <a:lvl5pPr algn="ctr" rtl="0" eaLnBrk="1" fontAlgn="base" hangingPunct="1">
        <a:spcBef>
          <a:spcPct val="0"/>
        </a:spcBef>
        <a:spcAft>
          <a:spcPct val="0"/>
        </a:spcAft>
        <a:defRPr sz="3200">
          <a:solidFill>
            <a:schemeClr val="tx2"/>
          </a:solidFill>
          <a:latin typeface="Times New Roman" pitchFamily="18" charset="0"/>
        </a:defRPr>
      </a:lvl5pPr>
      <a:lvl6pPr marL="457200" algn="ctr" rtl="0" eaLnBrk="1" fontAlgn="base" hangingPunct="1">
        <a:spcBef>
          <a:spcPct val="0"/>
        </a:spcBef>
        <a:spcAft>
          <a:spcPct val="0"/>
        </a:spcAft>
        <a:defRPr sz="3200">
          <a:solidFill>
            <a:schemeClr val="tx2"/>
          </a:solidFill>
          <a:latin typeface="Times New Roman" pitchFamily="18" charset="0"/>
        </a:defRPr>
      </a:lvl6pPr>
      <a:lvl7pPr marL="914400" algn="ctr" rtl="0" eaLnBrk="1" fontAlgn="base" hangingPunct="1">
        <a:spcBef>
          <a:spcPct val="0"/>
        </a:spcBef>
        <a:spcAft>
          <a:spcPct val="0"/>
        </a:spcAft>
        <a:defRPr sz="3200">
          <a:solidFill>
            <a:schemeClr val="tx2"/>
          </a:solidFill>
          <a:latin typeface="Times New Roman" pitchFamily="18" charset="0"/>
        </a:defRPr>
      </a:lvl7pPr>
      <a:lvl8pPr marL="1371600" algn="ctr" rtl="0" eaLnBrk="1" fontAlgn="base" hangingPunct="1">
        <a:spcBef>
          <a:spcPct val="0"/>
        </a:spcBef>
        <a:spcAft>
          <a:spcPct val="0"/>
        </a:spcAft>
        <a:defRPr sz="3200">
          <a:solidFill>
            <a:schemeClr val="tx2"/>
          </a:solidFill>
          <a:latin typeface="Times New Roman" pitchFamily="18" charset="0"/>
        </a:defRPr>
      </a:lvl8pPr>
      <a:lvl9pPr marL="1828800" algn="ctr" rtl="0" eaLnBrk="1" fontAlgn="base" hangingPunct="1">
        <a:spcBef>
          <a:spcPct val="0"/>
        </a:spcBef>
        <a:spcAft>
          <a:spcPct val="0"/>
        </a:spcAft>
        <a:defRPr sz="32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2"/>
        </a:buClr>
        <a:buSzPct val="75000"/>
        <a:buFont typeface="Monotype Sorts" pitchFamily="2" charset="2"/>
        <a:buChar char="è"/>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60000"/>
        <a:buFont typeface="Monotype Sorts" pitchFamily="2" charset="2"/>
        <a:buChar char="l"/>
        <a:defRPr sz="28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lr>
          <a:schemeClr val="accent2"/>
        </a:buClr>
        <a:buChar char="&gt;"/>
        <a:defRPr sz="2000">
          <a:solidFill>
            <a:schemeClr val="tx1"/>
          </a:solidFill>
          <a:latin typeface="+mn-lt"/>
        </a:defRPr>
      </a:lvl4pPr>
      <a:lvl5pPr marL="2057400" indent="-228600" algn="l" rtl="0" eaLnBrk="1" fontAlgn="base" hangingPunct="1">
        <a:spcBef>
          <a:spcPct val="20000"/>
        </a:spcBef>
        <a:spcAft>
          <a:spcPct val="0"/>
        </a:spcAft>
        <a:buClr>
          <a:schemeClr val="accent2"/>
        </a:buClr>
        <a:buChar char="»"/>
        <a:defRPr sz="2000">
          <a:solidFill>
            <a:schemeClr val="tx1"/>
          </a:solidFill>
          <a:latin typeface="+mn-lt"/>
        </a:defRPr>
      </a:lvl5pPr>
      <a:lvl6pPr marL="2514600" indent="-228600" algn="l" rtl="0" eaLnBrk="1" fontAlgn="base" hangingPunct="1">
        <a:spcBef>
          <a:spcPct val="20000"/>
        </a:spcBef>
        <a:spcAft>
          <a:spcPct val="0"/>
        </a:spcAft>
        <a:buClr>
          <a:schemeClr val="accent2"/>
        </a:buClr>
        <a:buChar char="»"/>
        <a:defRPr sz="2000">
          <a:solidFill>
            <a:schemeClr val="tx1"/>
          </a:solidFill>
          <a:latin typeface="+mn-lt"/>
        </a:defRPr>
      </a:lvl6pPr>
      <a:lvl7pPr marL="2971800" indent="-228600" algn="l" rtl="0" eaLnBrk="1" fontAlgn="base" hangingPunct="1">
        <a:spcBef>
          <a:spcPct val="20000"/>
        </a:spcBef>
        <a:spcAft>
          <a:spcPct val="0"/>
        </a:spcAft>
        <a:buClr>
          <a:schemeClr val="accent2"/>
        </a:buClr>
        <a:buChar char="»"/>
        <a:defRPr sz="2000">
          <a:solidFill>
            <a:schemeClr val="tx1"/>
          </a:solidFill>
          <a:latin typeface="+mn-lt"/>
        </a:defRPr>
      </a:lvl7pPr>
      <a:lvl8pPr marL="3429000" indent="-228600" algn="l" rtl="0" eaLnBrk="1" fontAlgn="base" hangingPunct="1">
        <a:spcBef>
          <a:spcPct val="20000"/>
        </a:spcBef>
        <a:spcAft>
          <a:spcPct val="0"/>
        </a:spcAft>
        <a:buClr>
          <a:schemeClr val="accent2"/>
        </a:buClr>
        <a:buChar char="»"/>
        <a:defRPr sz="2000">
          <a:solidFill>
            <a:schemeClr val="tx1"/>
          </a:solidFill>
          <a:latin typeface="+mn-lt"/>
        </a:defRPr>
      </a:lvl8pPr>
      <a:lvl9pPr marL="3886200" indent="-228600" algn="l" rtl="0" eaLnBrk="1" fontAlgn="base" hangingPunct="1">
        <a:spcBef>
          <a:spcPct val="20000"/>
        </a:spcBef>
        <a:spcAft>
          <a:spcPct val="0"/>
        </a:spcAft>
        <a:buClr>
          <a:schemeClr val="accent2"/>
        </a:buClr>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latin typeface="+mn-lt"/>
                <a:cs typeface="+mn-cs"/>
              </a:defRPr>
            </a:lvl1pPr>
          </a:lstStyle>
          <a:p>
            <a:endParaRPr lang="fr-F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latin typeface="+mn-lt"/>
                <a:cs typeface="+mn-cs"/>
              </a:defRPr>
            </a:lvl1pPr>
          </a:lstStyle>
          <a:p>
            <a:endParaRPr lang="fr-F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atin typeface="+mn-lt"/>
                <a:cs typeface="+mn-cs"/>
              </a:defRPr>
            </a:lvl1pPr>
          </a:lstStyle>
          <a:p>
            <a:fld id="{98433B38-0B1F-4F55-89B9-FD277FF3D27C}" type="slidenum">
              <a:rPr lang="fr-FR">
                <a:solidFill>
                  <a:srgbClr val="000000"/>
                </a:solidFill>
              </a:rPr>
              <a:pPr/>
              <a:t>‹N°›</a:t>
            </a:fld>
            <a:endParaRPr lang="fr-FR">
              <a:solidFill>
                <a:srgbClr val="000000"/>
              </a:solidFill>
            </a:endParaRPr>
          </a:p>
        </p:txBody>
      </p:sp>
    </p:spTree>
    <p:extLst>
      <p:ext uri="{BB962C8B-B14F-4D97-AF65-F5344CB8AC3E}">
        <p14:creationId xmlns:p14="http://schemas.microsoft.com/office/powerpoint/2010/main" val="3425492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12">
                <a:solidFill>
                  <a:srgbClr val="000000"/>
                </a:solidFill>
                <a:cs typeface="+mn-cs"/>
              </a:defRPr>
            </a:lvl1pPr>
          </a:lstStyle>
          <a:p>
            <a:pPr>
              <a:defRPr/>
            </a:pPr>
            <a:endParaRPr lang="fr-FR" i="0">
              <a:latin typeface="Times New Roman" pitchFamily="18"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12">
                <a:solidFill>
                  <a:srgbClr val="000000"/>
                </a:solidFill>
                <a:cs typeface="+mn-cs"/>
              </a:defRPr>
            </a:lvl1pPr>
          </a:lstStyle>
          <a:p>
            <a:pPr>
              <a:defRPr/>
            </a:pPr>
            <a:endParaRPr lang="fr-FR" i="0">
              <a:latin typeface="Times New Roman" pitchFamily="18"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12">
                <a:solidFill>
                  <a:srgbClr val="000000"/>
                </a:solidFill>
                <a:cs typeface="+mn-cs"/>
              </a:defRPr>
            </a:lvl1pPr>
          </a:lstStyle>
          <a:p>
            <a:pPr>
              <a:defRPr/>
            </a:pPr>
            <a:fld id="{95F35C4C-EC9C-4B5F-A603-A1AA8F47BA3F}" type="slidenum">
              <a:rPr lang="fr-FR" i="0">
                <a:latin typeface="Times New Roman" pitchFamily="18" charset="0"/>
              </a:rPr>
              <a:pPr>
                <a:defRPr/>
              </a:pPr>
              <a:t>‹N°›</a:t>
            </a:fld>
            <a:endParaRPr lang="fr-FR" i="0">
              <a:latin typeface="Times New Roman" pitchFamily="18" charset="0"/>
            </a:endParaRPr>
          </a:p>
        </p:txBody>
      </p:sp>
    </p:spTree>
    <p:extLst>
      <p:ext uri="{BB962C8B-B14F-4D97-AF65-F5344CB8AC3E}">
        <p14:creationId xmlns:p14="http://schemas.microsoft.com/office/powerpoint/2010/main" val="2741723486"/>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xStyles>
    <p:titleStyle>
      <a:lvl1pPr algn="ctr" rtl="0" eaLnBrk="0" fontAlgn="base" hangingPunct="0">
        <a:spcBef>
          <a:spcPct val="0"/>
        </a:spcBef>
        <a:spcAft>
          <a:spcPct val="0"/>
        </a:spcAft>
        <a:defRPr sz="2129">
          <a:solidFill>
            <a:schemeClr val="tx2"/>
          </a:solidFill>
          <a:latin typeface="+mj-lt"/>
          <a:ea typeface="+mj-ea"/>
          <a:cs typeface="+mj-cs"/>
        </a:defRPr>
      </a:lvl1pPr>
      <a:lvl2pPr algn="ctr" rtl="0" eaLnBrk="0" fontAlgn="base" hangingPunct="0">
        <a:spcBef>
          <a:spcPct val="0"/>
        </a:spcBef>
        <a:spcAft>
          <a:spcPct val="0"/>
        </a:spcAft>
        <a:defRPr sz="2432">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2432">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2432">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2432">
          <a:solidFill>
            <a:schemeClr val="tx2"/>
          </a:solidFill>
          <a:latin typeface="Times New Roman" pitchFamily="18" charset="0"/>
          <a:cs typeface="Times New Roman" pitchFamily="18" charset="0"/>
        </a:defRPr>
      </a:lvl5pPr>
      <a:lvl6pPr marL="347590" algn="ctr" rtl="0" fontAlgn="base">
        <a:spcBef>
          <a:spcPct val="0"/>
        </a:spcBef>
        <a:spcAft>
          <a:spcPct val="0"/>
        </a:spcAft>
        <a:defRPr sz="2432">
          <a:solidFill>
            <a:schemeClr val="tx2"/>
          </a:solidFill>
          <a:latin typeface="Times New Roman" pitchFamily="18" charset="0"/>
          <a:cs typeface="Times New Roman" pitchFamily="18" charset="0"/>
        </a:defRPr>
      </a:lvl6pPr>
      <a:lvl7pPr marL="695181" algn="ctr" rtl="0" fontAlgn="base">
        <a:spcBef>
          <a:spcPct val="0"/>
        </a:spcBef>
        <a:spcAft>
          <a:spcPct val="0"/>
        </a:spcAft>
        <a:defRPr sz="2432">
          <a:solidFill>
            <a:schemeClr val="tx2"/>
          </a:solidFill>
          <a:latin typeface="Times New Roman" pitchFamily="18" charset="0"/>
          <a:cs typeface="Times New Roman" pitchFamily="18" charset="0"/>
        </a:defRPr>
      </a:lvl7pPr>
      <a:lvl8pPr marL="1042770" algn="ctr" rtl="0" fontAlgn="base">
        <a:spcBef>
          <a:spcPct val="0"/>
        </a:spcBef>
        <a:spcAft>
          <a:spcPct val="0"/>
        </a:spcAft>
        <a:defRPr sz="2432">
          <a:solidFill>
            <a:schemeClr val="tx2"/>
          </a:solidFill>
          <a:latin typeface="Times New Roman" pitchFamily="18" charset="0"/>
          <a:cs typeface="Times New Roman" pitchFamily="18" charset="0"/>
        </a:defRPr>
      </a:lvl8pPr>
      <a:lvl9pPr marL="1390360" algn="ctr" rtl="0" fontAlgn="base">
        <a:spcBef>
          <a:spcPct val="0"/>
        </a:spcBef>
        <a:spcAft>
          <a:spcPct val="0"/>
        </a:spcAft>
        <a:defRPr sz="2432">
          <a:solidFill>
            <a:schemeClr val="tx2"/>
          </a:solidFill>
          <a:latin typeface="Times New Roman" pitchFamily="18" charset="0"/>
          <a:cs typeface="Times New Roman" pitchFamily="18" charset="0"/>
        </a:defRPr>
      </a:lvl9pPr>
    </p:titleStyle>
    <p:bodyStyle>
      <a:lvl1pPr marL="260693" indent="-260693" algn="l" rtl="0" eaLnBrk="0" fontAlgn="base" hangingPunct="0">
        <a:spcBef>
          <a:spcPct val="20000"/>
        </a:spcBef>
        <a:spcAft>
          <a:spcPct val="0"/>
        </a:spcAft>
        <a:buNone/>
        <a:defRPr sz="1369">
          <a:solidFill>
            <a:schemeClr val="tx1"/>
          </a:solidFill>
          <a:latin typeface="+mn-lt"/>
          <a:ea typeface="+mn-ea"/>
          <a:cs typeface="+mn-cs"/>
        </a:defRPr>
      </a:lvl1pPr>
      <a:lvl2pPr marL="564835" indent="-217245" algn="l" rtl="0" eaLnBrk="0" fontAlgn="base" hangingPunct="0">
        <a:spcBef>
          <a:spcPct val="20000"/>
        </a:spcBef>
        <a:spcAft>
          <a:spcPct val="0"/>
        </a:spcAft>
        <a:buChar char="–"/>
        <a:defRPr sz="1369">
          <a:solidFill>
            <a:schemeClr val="tx1"/>
          </a:solidFill>
          <a:latin typeface="+mn-lt"/>
          <a:cs typeface="+mn-cs"/>
        </a:defRPr>
      </a:lvl2pPr>
      <a:lvl3pPr marL="868977" indent="-173796" algn="l" rtl="0" eaLnBrk="0" fontAlgn="base" hangingPunct="0">
        <a:spcBef>
          <a:spcPct val="20000"/>
        </a:spcBef>
        <a:spcAft>
          <a:spcPct val="0"/>
        </a:spcAft>
        <a:buChar char="•"/>
        <a:defRPr sz="1216">
          <a:solidFill>
            <a:schemeClr val="tx1"/>
          </a:solidFill>
          <a:latin typeface="+mn-lt"/>
          <a:cs typeface="+mn-cs"/>
        </a:defRPr>
      </a:lvl3pPr>
      <a:lvl4pPr marL="1216566" indent="-173796" algn="l" rtl="0" eaLnBrk="0" fontAlgn="base" hangingPunct="0">
        <a:spcBef>
          <a:spcPct val="20000"/>
        </a:spcBef>
        <a:spcAft>
          <a:spcPct val="0"/>
        </a:spcAft>
        <a:buChar char="–"/>
        <a:defRPr sz="1064">
          <a:solidFill>
            <a:schemeClr val="tx1"/>
          </a:solidFill>
          <a:latin typeface="+mn-lt"/>
          <a:cs typeface="+mn-cs"/>
        </a:defRPr>
      </a:lvl4pPr>
      <a:lvl5pPr marL="1564156" indent="-173796" algn="l" rtl="0" eaLnBrk="0" fontAlgn="base" hangingPunct="0">
        <a:spcBef>
          <a:spcPct val="20000"/>
        </a:spcBef>
        <a:spcAft>
          <a:spcPct val="0"/>
        </a:spcAft>
        <a:buChar char="»"/>
        <a:defRPr sz="1064">
          <a:solidFill>
            <a:schemeClr val="tx1"/>
          </a:solidFill>
          <a:latin typeface="+mn-lt"/>
          <a:cs typeface="+mn-cs"/>
        </a:defRPr>
      </a:lvl5pPr>
      <a:lvl6pPr marL="1911746" indent="-173796" algn="l" rtl="0" fontAlgn="base">
        <a:spcBef>
          <a:spcPct val="20000"/>
        </a:spcBef>
        <a:spcAft>
          <a:spcPct val="0"/>
        </a:spcAft>
        <a:buChar char="»"/>
        <a:defRPr sz="1216">
          <a:solidFill>
            <a:schemeClr val="tx1"/>
          </a:solidFill>
          <a:latin typeface="+mn-lt"/>
          <a:cs typeface="+mn-cs"/>
        </a:defRPr>
      </a:lvl6pPr>
      <a:lvl7pPr marL="2259337" indent="-173796" algn="l" rtl="0" fontAlgn="base">
        <a:spcBef>
          <a:spcPct val="20000"/>
        </a:spcBef>
        <a:spcAft>
          <a:spcPct val="0"/>
        </a:spcAft>
        <a:buChar char="»"/>
        <a:defRPr sz="1216">
          <a:solidFill>
            <a:schemeClr val="tx1"/>
          </a:solidFill>
          <a:latin typeface="+mn-lt"/>
          <a:cs typeface="+mn-cs"/>
        </a:defRPr>
      </a:lvl7pPr>
      <a:lvl8pPr marL="2606926" indent="-173796" algn="l" rtl="0" fontAlgn="base">
        <a:spcBef>
          <a:spcPct val="20000"/>
        </a:spcBef>
        <a:spcAft>
          <a:spcPct val="0"/>
        </a:spcAft>
        <a:buChar char="»"/>
        <a:defRPr sz="1216">
          <a:solidFill>
            <a:schemeClr val="tx1"/>
          </a:solidFill>
          <a:latin typeface="+mn-lt"/>
          <a:cs typeface="+mn-cs"/>
        </a:defRPr>
      </a:lvl8pPr>
      <a:lvl9pPr marL="2954517" indent="-173796" algn="l" rtl="0" fontAlgn="base">
        <a:spcBef>
          <a:spcPct val="20000"/>
        </a:spcBef>
        <a:spcAft>
          <a:spcPct val="0"/>
        </a:spcAft>
        <a:buChar char="»"/>
        <a:defRPr sz="1216">
          <a:solidFill>
            <a:schemeClr val="tx1"/>
          </a:solidFill>
          <a:latin typeface="+mn-lt"/>
          <a:cs typeface="+mn-cs"/>
        </a:defRPr>
      </a:lvl9pPr>
    </p:bodyStyle>
    <p:otherStyle>
      <a:defPPr>
        <a:defRPr lang="fr-FR"/>
      </a:defPPr>
      <a:lvl1pPr marL="0" algn="l" defTabSz="695181" rtl="0" eaLnBrk="1" latinLnBrk="0" hangingPunct="1">
        <a:defRPr sz="1369" kern="1200">
          <a:solidFill>
            <a:schemeClr val="tx1"/>
          </a:solidFill>
          <a:latin typeface="+mn-lt"/>
          <a:ea typeface="+mn-ea"/>
          <a:cs typeface="+mn-cs"/>
        </a:defRPr>
      </a:lvl1pPr>
      <a:lvl2pPr marL="347590" algn="l" defTabSz="695181" rtl="0" eaLnBrk="1" latinLnBrk="0" hangingPunct="1">
        <a:defRPr sz="1369" kern="1200">
          <a:solidFill>
            <a:schemeClr val="tx1"/>
          </a:solidFill>
          <a:latin typeface="+mn-lt"/>
          <a:ea typeface="+mn-ea"/>
          <a:cs typeface="+mn-cs"/>
        </a:defRPr>
      </a:lvl2pPr>
      <a:lvl3pPr marL="695181" algn="l" defTabSz="695181" rtl="0" eaLnBrk="1" latinLnBrk="0" hangingPunct="1">
        <a:defRPr sz="1369" kern="1200">
          <a:solidFill>
            <a:schemeClr val="tx1"/>
          </a:solidFill>
          <a:latin typeface="+mn-lt"/>
          <a:ea typeface="+mn-ea"/>
          <a:cs typeface="+mn-cs"/>
        </a:defRPr>
      </a:lvl3pPr>
      <a:lvl4pPr marL="1042770" algn="l" defTabSz="695181" rtl="0" eaLnBrk="1" latinLnBrk="0" hangingPunct="1">
        <a:defRPr sz="1369" kern="1200">
          <a:solidFill>
            <a:schemeClr val="tx1"/>
          </a:solidFill>
          <a:latin typeface="+mn-lt"/>
          <a:ea typeface="+mn-ea"/>
          <a:cs typeface="+mn-cs"/>
        </a:defRPr>
      </a:lvl4pPr>
      <a:lvl5pPr marL="1390360" algn="l" defTabSz="695181" rtl="0" eaLnBrk="1" latinLnBrk="0" hangingPunct="1">
        <a:defRPr sz="1369" kern="1200">
          <a:solidFill>
            <a:schemeClr val="tx1"/>
          </a:solidFill>
          <a:latin typeface="+mn-lt"/>
          <a:ea typeface="+mn-ea"/>
          <a:cs typeface="+mn-cs"/>
        </a:defRPr>
      </a:lvl5pPr>
      <a:lvl6pPr marL="1737951" algn="l" defTabSz="695181" rtl="0" eaLnBrk="1" latinLnBrk="0" hangingPunct="1">
        <a:defRPr sz="1369" kern="1200">
          <a:solidFill>
            <a:schemeClr val="tx1"/>
          </a:solidFill>
          <a:latin typeface="+mn-lt"/>
          <a:ea typeface="+mn-ea"/>
          <a:cs typeface="+mn-cs"/>
        </a:defRPr>
      </a:lvl6pPr>
      <a:lvl7pPr marL="2085541" algn="l" defTabSz="695181" rtl="0" eaLnBrk="1" latinLnBrk="0" hangingPunct="1">
        <a:defRPr sz="1369" kern="1200">
          <a:solidFill>
            <a:schemeClr val="tx1"/>
          </a:solidFill>
          <a:latin typeface="+mn-lt"/>
          <a:ea typeface="+mn-ea"/>
          <a:cs typeface="+mn-cs"/>
        </a:defRPr>
      </a:lvl7pPr>
      <a:lvl8pPr marL="2433130" algn="l" defTabSz="695181" rtl="0" eaLnBrk="1" latinLnBrk="0" hangingPunct="1">
        <a:defRPr sz="1369" kern="1200">
          <a:solidFill>
            <a:schemeClr val="tx1"/>
          </a:solidFill>
          <a:latin typeface="+mn-lt"/>
          <a:ea typeface="+mn-ea"/>
          <a:cs typeface="+mn-cs"/>
        </a:defRPr>
      </a:lvl8pPr>
      <a:lvl9pPr marL="2780722" algn="l" defTabSz="695181" rtl="0" eaLnBrk="1" latinLnBrk="0" hangingPunct="1">
        <a:defRPr sz="136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cs typeface="+mn-cs"/>
              </a:defRPr>
            </a:lvl1pPr>
          </a:lstStyle>
          <a:p>
            <a:pPr>
              <a:defRPr/>
            </a:pPr>
            <a:endParaRPr lang="fr-FR">
              <a:latin typeface="Times New Roman" pitchFamily="18"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cs typeface="+mn-cs"/>
              </a:defRPr>
            </a:lvl1pPr>
          </a:lstStyle>
          <a:p>
            <a:pPr>
              <a:defRPr/>
            </a:pPr>
            <a:endParaRPr lang="fr-FR">
              <a:latin typeface="Times New Roman" pitchFamily="18"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cs typeface="+mn-cs"/>
              </a:defRPr>
            </a:lvl1pPr>
          </a:lstStyle>
          <a:p>
            <a:pPr>
              <a:defRPr/>
            </a:pPr>
            <a:fld id="{95F35C4C-EC9C-4B5F-A603-A1AA8F47BA3F}" type="slidenum">
              <a:rPr lang="fr-FR">
                <a:latin typeface="Times New Roman" pitchFamily="18" charset="0"/>
              </a:rPr>
              <a:pPr>
                <a:defRPr/>
              </a:pPr>
              <a:t>‹N°›</a:t>
            </a:fld>
            <a:endParaRPr lang="fr-FR">
              <a:latin typeface="Times New Roman" pitchFamily="18" charset="0"/>
            </a:endParaRPr>
          </a:p>
        </p:txBody>
      </p:sp>
    </p:spTree>
    <p:extLst>
      <p:ext uri="{BB962C8B-B14F-4D97-AF65-F5344CB8AC3E}">
        <p14:creationId xmlns:p14="http://schemas.microsoft.com/office/powerpoint/2010/main" val="422517933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5pPr>
      <a:lvl6pPr marL="457200" algn="ctr" rtl="0" fontAlgn="base">
        <a:spcBef>
          <a:spcPct val="0"/>
        </a:spcBef>
        <a:spcAft>
          <a:spcPct val="0"/>
        </a:spcAft>
        <a:defRPr sz="3200">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None/>
        <a:defRPr sz="1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4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smtClean="0">
                <a:solidFill>
                  <a:srgbClr val="000000"/>
                </a:solidFill>
                <a:latin typeface="+mn-lt"/>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smtClean="0">
                <a:solidFill>
                  <a:srgbClr val="000000"/>
                </a:solidFill>
                <a:latin typeface="+mn-lt"/>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smtClean="0">
                <a:solidFill>
                  <a:srgbClr val="000000"/>
                </a:solidFill>
                <a:latin typeface="+mn-lt"/>
                <a:cs typeface="+mn-cs"/>
              </a:defRPr>
            </a:lvl1pPr>
          </a:lstStyle>
          <a:p>
            <a:pPr>
              <a:defRPr/>
            </a:pPr>
            <a:fld id="{00749C81-6CBB-42B1-A94D-3D84B99F69F5}" type="slidenum">
              <a:rPr lang="fr-FR"/>
              <a:pPr>
                <a:defRPr/>
              </a:pPr>
              <a:t>‹N°›</a:t>
            </a:fld>
            <a:endParaRPr lang="fr-FR"/>
          </a:p>
        </p:txBody>
      </p:sp>
    </p:spTree>
    <p:extLst>
      <p:ext uri="{BB962C8B-B14F-4D97-AF65-F5344CB8AC3E}">
        <p14:creationId xmlns:p14="http://schemas.microsoft.com/office/powerpoint/2010/main" val="33608022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60EF3E5-C28A-F94A-BD9B-643D3955B0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A82D285-719D-684B-B51C-713EEA9B64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836C1A8-67C0-0248-916D-A5197EA28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67F1E-3DD4-3E47-A9C0-F679B432D352}" type="datetimeFigureOut">
              <a:rPr lang="fr-FR" smtClean="0"/>
              <a:t>17/03/2023</a:t>
            </a:fld>
            <a:endParaRPr lang="fr-FR"/>
          </a:p>
        </p:txBody>
      </p:sp>
      <p:sp>
        <p:nvSpPr>
          <p:cNvPr id="5" name="Espace réservé du pied de page 4">
            <a:extLst>
              <a:ext uri="{FF2B5EF4-FFF2-40B4-BE49-F238E27FC236}">
                <a16:creationId xmlns:a16="http://schemas.microsoft.com/office/drawing/2014/main" id="{2902B8C7-A6F2-6C48-8E0A-9ECC933915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2FA441D-CB93-7747-AD45-25FC3EBBF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4D3F9-BD6D-124F-BAC6-972A09450378}" type="slidenum">
              <a:rPr lang="fr-FR" smtClean="0"/>
              <a:t>‹N°›</a:t>
            </a:fld>
            <a:endParaRPr lang="fr-FR"/>
          </a:p>
        </p:txBody>
      </p:sp>
    </p:spTree>
    <p:extLst>
      <p:ext uri="{BB962C8B-B14F-4D97-AF65-F5344CB8AC3E}">
        <p14:creationId xmlns:p14="http://schemas.microsoft.com/office/powerpoint/2010/main" val="35522827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921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0080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mn-lt"/>
                <a:cs typeface="+mn-cs"/>
              </a:defRPr>
            </a:lvl1pPr>
          </a:lstStyle>
          <a:p>
            <a:pPr>
              <a:defRPr/>
            </a:pPr>
            <a:endParaRPr lang="fr-FR"/>
          </a:p>
        </p:txBody>
      </p:sp>
      <p:sp>
        <p:nvSpPr>
          <p:cNvPr id="11008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atin typeface="+mn-lt"/>
                <a:cs typeface="+mn-cs"/>
              </a:defRPr>
            </a:lvl1pPr>
          </a:lstStyle>
          <a:p>
            <a:pPr>
              <a:defRPr/>
            </a:pPr>
            <a:endParaRPr lang="fr-FR"/>
          </a:p>
        </p:txBody>
      </p:sp>
      <p:sp>
        <p:nvSpPr>
          <p:cNvPr id="110080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mn-lt"/>
                <a:cs typeface="+mn-cs"/>
              </a:defRPr>
            </a:lvl1pPr>
          </a:lstStyle>
          <a:p>
            <a:pPr>
              <a:defRPr/>
            </a:pPr>
            <a:fld id="{F2C48E53-27BA-41C5-8E53-068FCDB446C0}" type="slidenum">
              <a:rPr lang="fr-FR"/>
              <a:pPr>
                <a:defRPr/>
              </a:pPr>
              <a:t>‹N°›</a:t>
            </a:fld>
            <a:endParaRPr lang="fr-FR"/>
          </a:p>
        </p:txBody>
      </p:sp>
    </p:spTree>
    <p:extLst>
      <p:ext uri="{BB962C8B-B14F-4D97-AF65-F5344CB8AC3E}">
        <p14:creationId xmlns:p14="http://schemas.microsoft.com/office/powerpoint/2010/main" val="1679376519"/>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3200">
          <a:solidFill>
            <a:schemeClr val="tx2"/>
          </a:solidFill>
          <a:latin typeface="Times New Roman" pitchFamily="18" charset="0"/>
          <a:cs typeface="Times New Roman" pitchFamily="18" charset="0"/>
        </a:defRPr>
      </a:lvl5pPr>
      <a:lvl6pPr marL="457200" algn="ctr" rtl="0" fontAlgn="base">
        <a:spcBef>
          <a:spcPct val="0"/>
        </a:spcBef>
        <a:spcAft>
          <a:spcPct val="0"/>
        </a:spcAft>
        <a:defRPr sz="3200">
          <a:solidFill>
            <a:schemeClr val="tx2"/>
          </a:solidFill>
          <a:latin typeface="Times New Roman" pitchFamily="18" charset="0"/>
          <a:cs typeface="Times New Roman" pitchFamily="18" charset="0"/>
        </a:defRPr>
      </a:lvl6pPr>
      <a:lvl7pPr marL="914400" algn="ctr" rtl="0" fontAlgn="base">
        <a:spcBef>
          <a:spcPct val="0"/>
        </a:spcBef>
        <a:spcAft>
          <a:spcPct val="0"/>
        </a:spcAft>
        <a:defRPr sz="32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32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32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3.xml"/><Relationship Id="rId5" Type="http://schemas.openxmlformats.org/officeDocument/2006/relationships/image" Target="../media/image30.jpeg"/><Relationship Id="rId4" Type="http://schemas.openxmlformats.org/officeDocument/2006/relationships/image" Target="../media/image29.wmf"/></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7.jpeg"/><Relationship Id="rId3" Type="http://schemas.openxmlformats.org/officeDocument/2006/relationships/image" Target="../media/image32.jpeg"/><Relationship Id="rId21" Type="http://schemas.openxmlformats.org/officeDocument/2006/relationships/image" Target="../media/image50.pn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image" Target="../media/image31.jpeg"/><Relationship Id="rId16" Type="http://schemas.openxmlformats.org/officeDocument/2006/relationships/image" Target="../media/image45.jpeg"/><Relationship Id="rId20" Type="http://schemas.openxmlformats.org/officeDocument/2006/relationships/image" Target="../media/image49.jpeg"/><Relationship Id="rId1" Type="http://schemas.openxmlformats.org/officeDocument/2006/relationships/slideLayout" Target="../slideLayouts/slideLayout141.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19" Type="http://schemas.openxmlformats.org/officeDocument/2006/relationships/image" Target="../media/image48.jpe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jpeg"/><Relationship Id="rId22"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13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png"/><Relationship Id="rId1" Type="http://schemas.openxmlformats.org/officeDocument/2006/relationships/slideLayout" Target="../slideLayouts/slideLayout11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5.tiff"/><Relationship Id="rId1" Type="http://schemas.openxmlformats.org/officeDocument/2006/relationships/slideLayout" Target="../slideLayouts/slideLayout30.xml"/><Relationship Id="rId6" Type="http://schemas.openxmlformats.org/officeDocument/2006/relationships/image" Target="../media/image76.tiff"/><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165.xml"/><Relationship Id="rId4" Type="http://schemas.openxmlformats.org/officeDocument/2006/relationships/image" Target="../media/image88.jpe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101.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76.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image" Target="../media/image59.png"/><Relationship Id="rId1" Type="http://schemas.openxmlformats.org/officeDocument/2006/relationships/slideLayout" Target="../slideLayouts/slideLayout7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png"/><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8.xml"/><Relationship Id="rId5" Type="http://schemas.openxmlformats.org/officeDocument/2006/relationships/image" Target="../media/image10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hyperlink" Target="http://www.excellolab.org/" TargetMode="External"/><Relationship Id="rId2" Type="http://schemas.openxmlformats.org/officeDocument/2006/relationships/image" Target="../media/image112.jpeg"/><Relationship Id="rId1" Type="http://schemas.openxmlformats.org/officeDocument/2006/relationships/slideLayout" Target="../slideLayouts/slideLayout84.xml"/><Relationship Id="rId5" Type="http://schemas.openxmlformats.org/officeDocument/2006/relationships/image" Target="../media/image11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12.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85.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s>
</file>

<file path=ppt/slides/_rels/slide35.xml.rels><?xml version="1.0" encoding="UTF-8" standalone="yes"?>
<Relationships xmlns="http://schemas.openxmlformats.org/package/2006/relationships"><Relationship Id="rId3" Type="http://schemas.openxmlformats.org/officeDocument/2006/relationships/hyperlink" Target="http://www.excellolab.org/" TargetMode="External"/><Relationship Id="rId2" Type="http://schemas.openxmlformats.org/officeDocument/2006/relationships/image" Target="../media/image134.pn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5.xml"/><Relationship Id="rId5" Type="http://schemas.openxmlformats.org/officeDocument/2006/relationships/image" Target="../media/image138.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tiff"/><Relationship Id="rId7" Type="http://schemas.openxmlformats.org/officeDocument/2006/relationships/image" Target="../media/image144.tiff"/><Relationship Id="rId2" Type="http://schemas.openxmlformats.org/officeDocument/2006/relationships/image" Target="../media/image139.tiff"/><Relationship Id="rId1" Type="http://schemas.openxmlformats.org/officeDocument/2006/relationships/slideLayout" Target="../slideLayouts/slideLayout85.xml"/><Relationship Id="rId6" Type="http://schemas.openxmlformats.org/officeDocument/2006/relationships/image" Target="../media/image143.tiff"/><Relationship Id="rId5" Type="http://schemas.openxmlformats.org/officeDocument/2006/relationships/image" Target="../media/image142.tiff"/><Relationship Id="rId4" Type="http://schemas.openxmlformats.org/officeDocument/2006/relationships/image" Target="../media/image141.tiff"/><Relationship Id="rId9"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5.xml"/><Relationship Id="rId4" Type="http://schemas.openxmlformats.org/officeDocument/2006/relationships/image" Target="../media/image1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7954" name="Picture 2" descr="C:\Users\sd983141\hubic\photos\Illustrations_Scientifiques\lecture\DSC0078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30" r="1474"/>
          <a:stretch/>
        </p:blipFill>
        <p:spPr bwMode="auto">
          <a:xfrm>
            <a:off x="27289" y="45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9013993" y="-49417"/>
            <a:ext cx="3163523" cy="67403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1" u="none" strike="noStrike" kern="1200" cap="none" spc="0" normalizeH="0" baseline="0" noProof="0" dirty="0">
                <a:ln>
                  <a:noFill/>
                </a:ln>
                <a:solidFill>
                  <a:srgbClr val="FFEA93"/>
                </a:solidFill>
                <a:effectLst/>
                <a:uLnTx/>
                <a:uFillTx/>
                <a:latin typeface="Times New Roman"/>
                <a:ea typeface="+mn-ea"/>
                <a:cs typeface="Times New Roman"/>
              </a:rPr>
              <a:t>Comment le cerveau se modifie-t-il quand on apprend à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6000" b="1" i="1" u="none" strike="noStrike" kern="1200" cap="none" spc="0" normalizeH="0" baseline="0" noProof="0" dirty="0">
                <a:ln>
                  <a:noFill/>
                </a:ln>
                <a:solidFill>
                  <a:srgbClr val="FFEA93"/>
                </a:solidFill>
                <a:effectLst/>
                <a:uLnTx/>
                <a:uFillTx/>
                <a:latin typeface="Bodoni MT" panose="02070603080606020203" pitchFamily="18" charset="0"/>
                <a:cs typeface="Times New Roman"/>
              </a:rPr>
              <a:t>lire ?</a:t>
            </a:r>
            <a:endParaRPr kumimoji="0" lang="fr-FR" sz="6000" b="1" u="none" strike="noStrike" kern="1200" cap="none" spc="0" normalizeH="0" baseline="0" noProof="0" dirty="0">
              <a:ln>
                <a:noFill/>
              </a:ln>
              <a:solidFill>
                <a:srgbClr val="FFEA93"/>
              </a:solidFill>
              <a:effectLst/>
              <a:uLnTx/>
              <a:uFillTx/>
              <a:latin typeface="Bodoni MT" panose="02070603080606020203" pitchFamily="18" charset="0"/>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3600" b="1" i="1" dirty="0">
              <a:solidFill>
                <a:srgbClr val="FFEA93"/>
              </a:solidFill>
              <a:latin typeface="Times New Roman"/>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u="none" strike="noStrike" kern="1200" cap="none" spc="0" normalizeH="0" baseline="0" noProof="0" dirty="0">
                <a:ln>
                  <a:noFill/>
                </a:ln>
                <a:solidFill>
                  <a:schemeClr val="bg1"/>
                </a:solidFill>
                <a:effectLst/>
                <a:uLnTx/>
                <a:uFillTx/>
                <a:latin typeface="Viner Hand ITC" panose="03070502030502020203" pitchFamily="66" charset="0"/>
                <a:cs typeface="Times New Roman"/>
              </a:rPr>
              <a:t>Stanislas Dehaene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2800" b="1" i="1" dirty="0">
              <a:solidFill>
                <a:schemeClr val="bg1"/>
              </a:solidFill>
              <a:latin typeface="Vivaldi" panose="03020602050506090804" pitchFamily="66" charset="0"/>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fr-FR" sz="2800" b="1" i="1" dirty="0">
                <a:solidFill>
                  <a:schemeClr val="bg1"/>
                </a:solidFill>
                <a:latin typeface="Vivaldi" panose="03020602050506090804" pitchFamily="66" charset="0"/>
                <a:cs typeface="Times New Roman"/>
              </a:rPr>
              <a:t>Professeur au Collège de France</a:t>
            </a:r>
            <a:endParaRPr kumimoji="0" lang="fr-FR" sz="2800" b="1" i="1" u="none" strike="noStrike" kern="1200" cap="none" spc="0" normalizeH="0" baseline="0" noProof="0" dirty="0">
              <a:ln>
                <a:noFill/>
              </a:ln>
              <a:solidFill>
                <a:schemeClr val="bg1"/>
              </a:solidFill>
              <a:effectLst/>
              <a:uLnTx/>
              <a:uFillTx/>
              <a:latin typeface="Vivaldi" panose="03020602050506090804" pitchFamily="66" charset="0"/>
              <a:cs typeface="Times New Roman"/>
            </a:endParaRPr>
          </a:p>
        </p:txBody>
      </p:sp>
      <p:pic>
        <p:nvPicPr>
          <p:cNvPr id="3" name="Image 2">
            <a:extLst>
              <a:ext uri="{FF2B5EF4-FFF2-40B4-BE49-F238E27FC236}">
                <a16:creationId xmlns:a16="http://schemas.microsoft.com/office/drawing/2014/main" id="{74360EB6-DD71-E0D2-7E58-6D37F406C2E2}"/>
              </a:ext>
            </a:extLst>
          </p:cNvPr>
          <p:cNvPicPr>
            <a:picLocks noChangeAspect="1"/>
          </p:cNvPicPr>
          <p:nvPr/>
        </p:nvPicPr>
        <p:blipFill rotWithShape="1">
          <a:blip r:embed="rId3"/>
          <a:srcRect l="3568" r="10725" b="64686"/>
          <a:stretch/>
        </p:blipFill>
        <p:spPr>
          <a:xfrm>
            <a:off x="4518988" y="5564785"/>
            <a:ext cx="3037102" cy="1005153"/>
          </a:xfrm>
          <a:prstGeom prst="rect">
            <a:avLst/>
          </a:prstGeom>
        </p:spPr>
      </p:pic>
      <p:pic>
        <p:nvPicPr>
          <p:cNvPr id="4" name="Image 3">
            <a:extLst>
              <a:ext uri="{FF2B5EF4-FFF2-40B4-BE49-F238E27FC236}">
                <a16:creationId xmlns:a16="http://schemas.microsoft.com/office/drawing/2014/main" id="{F1AF3F50-7560-97C7-902D-435351DA6B66}"/>
              </a:ext>
            </a:extLst>
          </p:cNvPr>
          <p:cNvPicPr>
            <a:picLocks noChangeAspect="1"/>
          </p:cNvPicPr>
          <p:nvPr/>
        </p:nvPicPr>
        <p:blipFill rotWithShape="1">
          <a:blip r:embed="rId3"/>
          <a:srcRect l="57376" t="39773" r="845" b="344"/>
          <a:stretch/>
        </p:blipFill>
        <p:spPr>
          <a:xfrm>
            <a:off x="7696592" y="5148996"/>
            <a:ext cx="1480458" cy="1704454"/>
          </a:xfrm>
          <a:prstGeom prst="rect">
            <a:avLst/>
          </a:prstGeom>
        </p:spPr>
      </p:pic>
    </p:spTree>
    <p:extLst>
      <p:ext uri="{BB962C8B-B14F-4D97-AF65-F5344CB8AC3E}">
        <p14:creationId xmlns:p14="http://schemas.microsoft.com/office/powerpoint/2010/main" val="33502791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 livre, rayon&#10;&#10;Description générée automatiquement">
            <a:extLst>
              <a:ext uri="{FF2B5EF4-FFF2-40B4-BE49-F238E27FC236}">
                <a16:creationId xmlns:a16="http://schemas.microsoft.com/office/drawing/2014/main" id="{ECAEA208-BE3C-48A0-B87F-F03E66732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650" y="2298"/>
            <a:ext cx="9488854" cy="6855701"/>
          </a:xfrm>
          <a:prstGeom prst="rect">
            <a:avLst/>
          </a:prstGeom>
          <a:noFill/>
        </p:spPr>
      </p:pic>
      <p:sp>
        <p:nvSpPr>
          <p:cNvPr id="10" name="Text Box 2">
            <a:extLst>
              <a:ext uri="{FF2B5EF4-FFF2-40B4-BE49-F238E27FC236}">
                <a16:creationId xmlns:a16="http://schemas.microsoft.com/office/drawing/2014/main" id="{3DB22716-480F-408D-8E98-29AD6F4830A5}"/>
              </a:ext>
            </a:extLst>
          </p:cNvPr>
          <p:cNvSpPr txBox="1">
            <a:spLocks noChangeArrowheads="1"/>
          </p:cNvSpPr>
          <p:nvPr/>
        </p:nvSpPr>
        <p:spPr bwMode="auto">
          <a:xfrm>
            <a:off x="31626" y="1241368"/>
            <a:ext cx="2958548" cy="452431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fr-FR" sz="2400" b="1" dirty="0">
                <a:solidFill>
                  <a:srgbClr val="FFFFFF"/>
                </a:solidFill>
                <a:latin typeface="Calibri" panose="020F0502020204030204" pitchFamily="34" charset="0"/>
              </a:rPr>
              <a:t>Le cerveau statisticien vu en IRM à 7 Tesla:</a:t>
            </a:r>
            <a:endParaRPr kumimoji="0" lang="fr-FR"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fr-FR" sz="2400" b="1" dirty="0">
                <a:solidFill>
                  <a:srgbClr val="FFFFFF"/>
                </a:solidFill>
                <a:latin typeface="Calibri" panose="020F0502020204030204" pitchFamily="34" charset="0"/>
              </a:rPr>
              <a:t>Chez l’adulte, </a:t>
            </a:r>
            <a:br>
              <a:rPr lang="fr-FR" sz="2400" b="1" dirty="0">
                <a:solidFill>
                  <a:srgbClr val="FFFFFF"/>
                </a:solidFill>
                <a:latin typeface="Calibri" panose="020F0502020204030204" pitchFamily="34" charset="0"/>
              </a:rPr>
            </a:br>
            <a:r>
              <a:rPr lang="fr-FR" sz="2400" b="1" dirty="0">
                <a:solidFill>
                  <a:srgbClr val="FFFFFF"/>
                </a:solidFill>
                <a:latin typeface="Calibri" panose="020F0502020204030204" pitchFamily="34" charset="0"/>
              </a:rPr>
              <a:t>de petits patches</a:t>
            </a:r>
            <a:br>
              <a:rPr lang="fr-FR" sz="2400" b="1" dirty="0">
                <a:solidFill>
                  <a:srgbClr val="FFFFFF"/>
                </a:solidFill>
                <a:latin typeface="Calibri" panose="020F0502020204030204" pitchFamily="34" charset="0"/>
              </a:rPr>
            </a:br>
            <a:r>
              <a:rPr lang="fr-FR" sz="2400" b="1" dirty="0">
                <a:solidFill>
                  <a:srgbClr val="FFFFFF"/>
                </a:solidFill>
                <a:latin typeface="Calibri" panose="020F0502020204030204" pitchFamily="34" charset="0"/>
              </a:rPr>
              <a:t>de cortex ont acquis les statistiques </a:t>
            </a:r>
            <a:br>
              <a:rPr lang="fr-FR" sz="2400" b="1" dirty="0">
                <a:solidFill>
                  <a:srgbClr val="FFFFFF"/>
                </a:solidFill>
                <a:latin typeface="Calibri" panose="020F0502020204030204" pitchFamily="34" charset="0"/>
              </a:rPr>
            </a:br>
            <a:r>
              <a:rPr lang="fr-FR" sz="2400" b="1" dirty="0">
                <a:solidFill>
                  <a:srgbClr val="FFFFFF"/>
                </a:solidFill>
                <a:latin typeface="Calibri" panose="020F0502020204030204" pitchFamily="34" charset="0"/>
              </a:rPr>
              <a:t>des lettres</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fr-FR" sz="2400" b="1" dirty="0">
                <a:solidFill>
                  <a:srgbClr val="FFFFFF"/>
                </a:solidFill>
                <a:latin typeface="Calibri" panose="020F0502020204030204" pitchFamily="34" charset="0"/>
              </a:rPr>
              <a:t>dans les deux langues chez des bilingues anglais-français</a:t>
            </a:r>
          </a:p>
        </p:txBody>
      </p:sp>
    </p:spTree>
    <p:extLst>
      <p:ext uri="{BB962C8B-B14F-4D97-AF65-F5344CB8AC3E}">
        <p14:creationId xmlns:p14="http://schemas.microsoft.com/office/powerpoint/2010/main" val="498790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2228021" y="152401"/>
            <a:ext cx="7801046" cy="461665"/>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Une hiérarchie neuronale permet la reconnaissance visuelle</a:t>
            </a:r>
          </a:p>
        </p:txBody>
      </p:sp>
      <p:grpSp>
        <p:nvGrpSpPr>
          <p:cNvPr id="724" name="Groupe 723">
            <a:extLst>
              <a:ext uri="{FF2B5EF4-FFF2-40B4-BE49-F238E27FC236}">
                <a16:creationId xmlns:a16="http://schemas.microsoft.com/office/drawing/2014/main" id="{62CC643E-CE91-4639-B662-EA80A78EDFD3}"/>
              </a:ext>
            </a:extLst>
          </p:cNvPr>
          <p:cNvGrpSpPr/>
          <p:nvPr/>
        </p:nvGrpSpPr>
        <p:grpSpPr>
          <a:xfrm>
            <a:off x="6953616" y="763588"/>
            <a:ext cx="4781179" cy="5854758"/>
            <a:chOff x="6684568" y="685801"/>
            <a:chExt cx="4781179" cy="5854758"/>
          </a:xfrm>
        </p:grpSpPr>
        <p:grpSp>
          <p:nvGrpSpPr>
            <p:cNvPr id="725" name="Groupe 724">
              <a:extLst>
                <a:ext uri="{FF2B5EF4-FFF2-40B4-BE49-F238E27FC236}">
                  <a16:creationId xmlns:a16="http://schemas.microsoft.com/office/drawing/2014/main" id="{0DC2F42F-CD5C-4578-A8AE-90F2AC2576D0}"/>
                </a:ext>
              </a:extLst>
            </p:cNvPr>
            <p:cNvGrpSpPr/>
            <p:nvPr/>
          </p:nvGrpSpPr>
          <p:grpSpPr>
            <a:xfrm>
              <a:off x="6684568" y="1290934"/>
              <a:ext cx="4781179" cy="5249625"/>
              <a:chOff x="6703587" y="1281696"/>
              <a:chExt cx="4215520" cy="4628543"/>
            </a:xfrm>
          </p:grpSpPr>
          <p:sp>
            <p:nvSpPr>
              <p:cNvPr id="728" name="Text Box 53">
                <a:extLst>
                  <a:ext uri="{FF2B5EF4-FFF2-40B4-BE49-F238E27FC236}">
                    <a16:creationId xmlns:a16="http://schemas.microsoft.com/office/drawing/2014/main" id="{AD0DCC48-718E-49EA-B840-42C73C445147}"/>
                  </a:ext>
                </a:extLst>
              </p:cNvPr>
              <p:cNvSpPr txBox="1">
                <a:spLocks noChangeArrowheads="1"/>
              </p:cNvSpPr>
              <p:nvPr/>
            </p:nvSpPr>
            <p:spPr bwMode="auto">
              <a:xfrm>
                <a:off x="6703587" y="1281696"/>
                <a:ext cx="1665269" cy="461318"/>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Taille</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et structure</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des champs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récepteurs</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endParaRPr>
              </a:p>
            </p:txBody>
          </p:sp>
          <p:sp>
            <p:nvSpPr>
              <p:cNvPr id="729" name="Text Box 54">
                <a:extLst>
                  <a:ext uri="{FF2B5EF4-FFF2-40B4-BE49-F238E27FC236}">
                    <a16:creationId xmlns:a16="http://schemas.microsoft.com/office/drawing/2014/main" id="{F36A6375-8B32-463C-AD39-071D7D59995B}"/>
                  </a:ext>
                </a:extLst>
              </p:cNvPr>
              <p:cNvSpPr txBox="1">
                <a:spLocks noChangeArrowheads="1"/>
              </p:cNvSpPr>
              <p:nvPr/>
            </p:nvSpPr>
            <p:spPr bwMode="auto">
              <a:xfrm>
                <a:off x="8733412" y="1347036"/>
                <a:ext cx="2043708" cy="271364"/>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Exemples</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de stimuli </a:t>
                </a:r>
                <a:r>
                  <a:rPr kumimoji="0" lang="en-US" sz="14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préférés</a:t>
                </a: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endParaRPr>
              </a:p>
            </p:txBody>
          </p:sp>
          <p:grpSp>
            <p:nvGrpSpPr>
              <p:cNvPr id="730" name="Groupe 729">
                <a:extLst>
                  <a:ext uri="{FF2B5EF4-FFF2-40B4-BE49-F238E27FC236}">
                    <a16:creationId xmlns:a16="http://schemas.microsoft.com/office/drawing/2014/main" id="{95C0525C-02C1-4A8B-9424-E3EAB5F7A85C}"/>
                  </a:ext>
                </a:extLst>
              </p:cNvPr>
              <p:cNvGrpSpPr/>
              <p:nvPr/>
            </p:nvGrpSpPr>
            <p:grpSpPr>
              <a:xfrm>
                <a:off x="6845300" y="1630460"/>
                <a:ext cx="4073807" cy="4279779"/>
                <a:chOff x="6845300" y="1630460"/>
                <a:chExt cx="4073807" cy="4279779"/>
              </a:xfrm>
            </p:grpSpPr>
            <p:grpSp>
              <p:nvGrpSpPr>
                <p:cNvPr id="731" name="Group 9">
                  <a:extLst>
                    <a:ext uri="{FF2B5EF4-FFF2-40B4-BE49-F238E27FC236}">
                      <a16:creationId xmlns:a16="http://schemas.microsoft.com/office/drawing/2014/main" id="{9F1927B2-0C29-49AA-8E07-69B6EE800DDE}"/>
                    </a:ext>
                  </a:extLst>
                </p:cNvPr>
                <p:cNvGrpSpPr>
                  <a:grpSpLocks/>
                </p:cNvGrpSpPr>
                <p:nvPr/>
              </p:nvGrpSpPr>
              <p:grpSpPr bwMode="auto">
                <a:xfrm>
                  <a:off x="10047819" y="3244077"/>
                  <a:ext cx="102253" cy="112215"/>
                  <a:chOff x="3200" y="1306"/>
                  <a:chExt cx="230" cy="252"/>
                </a:xfrm>
              </p:grpSpPr>
              <p:sp>
                <p:nvSpPr>
                  <p:cNvPr id="1415" name="Line 10">
                    <a:extLst>
                      <a:ext uri="{FF2B5EF4-FFF2-40B4-BE49-F238E27FC236}">
                        <a16:creationId xmlns:a16="http://schemas.microsoft.com/office/drawing/2014/main" id="{87947DCE-23CE-432F-92D6-4232F4F6282A}"/>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16" name="Line 11">
                    <a:extLst>
                      <a:ext uri="{FF2B5EF4-FFF2-40B4-BE49-F238E27FC236}">
                        <a16:creationId xmlns:a16="http://schemas.microsoft.com/office/drawing/2014/main" id="{F12A4254-9F34-4C14-BABA-A8B4B0584B9B}"/>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17" name="Line 12">
                    <a:extLst>
                      <a:ext uri="{FF2B5EF4-FFF2-40B4-BE49-F238E27FC236}">
                        <a16:creationId xmlns:a16="http://schemas.microsoft.com/office/drawing/2014/main" id="{757CF2BE-85D1-4B57-9BCD-1CB3FA01611D}"/>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18" name="Line 13">
                    <a:extLst>
                      <a:ext uri="{FF2B5EF4-FFF2-40B4-BE49-F238E27FC236}">
                        <a16:creationId xmlns:a16="http://schemas.microsoft.com/office/drawing/2014/main" id="{35029106-104A-4EC7-9980-3A14D5023179}"/>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32" name="Group 14">
                  <a:extLst>
                    <a:ext uri="{FF2B5EF4-FFF2-40B4-BE49-F238E27FC236}">
                      <a16:creationId xmlns:a16="http://schemas.microsoft.com/office/drawing/2014/main" id="{1285BE3A-971A-489C-9672-0181C0F649DA}"/>
                    </a:ext>
                  </a:extLst>
                </p:cNvPr>
                <p:cNvGrpSpPr>
                  <a:grpSpLocks/>
                </p:cNvGrpSpPr>
                <p:nvPr/>
              </p:nvGrpSpPr>
              <p:grpSpPr bwMode="auto">
                <a:xfrm>
                  <a:off x="8991201" y="3244077"/>
                  <a:ext cx="579436" cy="352269"/>
                  <a:chOff x="2024" y="2576"/>
                  <a:chExt cx="408" cy="248"/>
                </a:xfrm>
              </p:grpSpPr>
              <p:grpSp>
                <p:nvGrpSpPr>
                  <p:cNvPr id="1392" name="Group 15">
                    <a:extLst>
                      <a:ext uri="{FF2B5EF4-FFF2-40B4-BE49-F238E27FC236}">
                        <a16:creationId xmlns:a16="http://schemas.microsoft.com/office/drawing/2014/main" id="{402A31DF-DCAC-42EB-845E-4A4F83E171A4}"/>
                      </a:ext>
                    </a:extLst>
                  </p:cNvPr>
                  <p:cNvGrpSpPr>
                    <a:grpSpLocks/>
                  </p:cNvGrpSpPr>
                  <p:nvPr/>
                </p:nvGrpSpPr>
                <p:grpSpPr bwMode="auto">
                  <a:xfrm>
                    <a:off x="2024" y="2646"/>
                    <a:ext cx="72" cy="79"/>
                    <a:chOff x="3200" y="1306"/>
                    <a:chExt cx="230" cy="252"/>
                  </a:xfrm>
                </p:grpSpPr>
                <p:sp>
                  <p:nvSpPr>
                    <p:cNvPr id="1411" name="Line 16">
                      <a:extLst>
                        <a:ext uri="{FF2B5EF4-FFF2-40B4-BE49-F238E27FC236}">
                          <a16:creationId xmlns:a16="http://schemas.microsoft.com/office/drawing/2014/main" id="{E99857E9-F096-43D6-9B93-52FE508EBEDB}"/>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12" name="Line 17">
                      <a:extLst>
                        <a:ext uri="{FF2B5EF4-FFF2-40B4-BE49-F238E27FC236}">
                          <a16:creationId xmlns:a16="http://schemas.microsoft.com/office/drawing/2014/main" id="{DD31F6C6-3695-4FFB-8E39-BABD4080303D}"/>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13" name="Line 18">
                      <a:extLst>
                        <a:ext uri="{FF2B5EF4-FFF2-40B4-BE49-F238E27FC236}">
                          <a16:creationId xmlns:a16="http://schemas.microsoft.com/office/drawing/2014/main" id="{856E0413-7E7A-46F4-AB3A-952B66BB14D5}"/>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14" name="Line 19">
                      <a:extLst>
                        <a:ext uri="{FF2B5EF4-FFF2-40B4-BE49-F238E27FC236}">
                          <a16:creationId xmlns:a16="http://schemas.microsoft.com/office/drawing/2014/main" id="{EAE89E88-DDFA-4E08-AC2A-320DFF991CAF}"/>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393" name="Group 20">
                    <a:extLst>
                      <a:ext uri="{FF2B5EF4-FFF2-40B4-BE49-F238E27FC236}">
                        <a16:creationId xmlns:a16="http://schemas.microsoft.com/office/drawing/2014/main" id="{5D75A729-10A6-4192-B695-D68164BEC298}"/>
                      </a:ext>
                    </a:extLst>
                  </p:cNvPr>
                  <p:cNvGrpSpPr>
                    <a:grpSpLocks/>
                  </p:cNvGrpSpPr>
                  <p:nvPr/>
                </p:nvGrpSpPr>
                <p:grpSpPr bwMode="auto">
                  <a:xfrm>
                    <a:off x="2083" y="2595"/>
                    <a:ext cx="165" cy="182"/>
                    <a:chOff x="3200" y="1306"/>
                    <a:chExt cx="230" cy="252"/>
                  </a:xfrm>
                </p:grpSpPr>
                <p:sp>
                  <p:nvSpPr>
                    <p:cNvPr id="1407" name="Line 21">
                      <a:extLst>
                        <a:ext uri="{FF2B5EF4-FFF2-40B4-BE49-F238E27FC236}">
                          <a16:creationId xmlns:a16="http://schemas.microsoft.com/office/drawing/2014/main" id="{00347F3C-0E70-4B46-8868-4F94A781BC07}"/>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8" name="Line 22">
                      <a:extLst>
                        <a:ext uri="{FF2B5EF4-FFF2-40B4-BE49-F238E27FC236}">
                          <a16:creationId xmlns:a16="http://schemas.microsoft.com/office/drawing/2014/main" id="{FF745355-D449-4B5C-9E7B-4413FE74483F}"/>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9" name="Line 23">
                      <a:extLst>
                        <a:ext uri="{FF2B5EF4-FFF2-40B4-BE49-F238E27FC236}">
                          <a16:creationId xmlns:a16="http://schemas.microsoft.com/office/drawing/2014/main" id="{AE44DDFB-3DB4-40E8-9EE2-98136D85F8D9}"/>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10" name="Line 24">
                      <a:extLst>
                        <a:ext uri="{FF2B5EF4-FFF2-40B4-BE49-F238E27FC236}">
                          <a16:creationId xmlns:a16="http://schemas.microsoft.com/office/drawing/2014/main" id="{4DD97289-99E5-4480-8B0C-827DE440381E}"/>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1394" name="Freeform 25">
                    <a:extLst>
                      <a:ext uri="{FF2B5EF4-FFF2-40B4-BE49-F238E27FC236}">
                        <a16:creationId xmlns:a16="http://schemas.microsoft.com/office/drawing/2014/main" id="{6C5E9DE2-F02B-421D-8CEF-AF0C41C2876B}"/>
                      </a:ext>
                    </a:extLst>
                  </p:cNvPr>
                  <p:cNvSpPr>
                    <a:spLocks/>
                  </p:cNvSpPr>
                  <p:nvPr/>
                </p:nvSpPr>
                <p:spPr bwMode="auto">
                  <a:xfrm>
                    <a:off x="2187" y="2626"/>
                    <a:ext cx="101" cy="94"/>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95" name="Freeform 26">
                    <a:extLst>
                      <a:ext uri="{FF2B5EF4-FFF2-40B4-BE49-F238E27FC236}">
                        <a16:creationId xmlns:a16="http://schemas.microsoft.com/office/drawing/2014/main" id="{90FB2809-EA25-49B8-9239-5130CDA28865}"/>
                      </a:ext>
                    </a:extLst>
                  </p:cNvPr>
                  <p:cNvSpPr>
                    <a:spLocks/>
                  </p:cNvSpPr>
                  <p:nvPr/>
                </p:nvSpPr>
                <p:spPr bwMode="auto">
                  <a:xfrm>
                    <a:off x="2145" y="2683"/>
                    <a:ext cx="153" cy="141"/>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1396" name="Group 27">
                    <a:extLst>
                      <a:ext uri="{FF2B5EF4-FFF2-40B4-BE49-F238E27FC236}">
                        <a16:creationId xmlns:a16="http://schemas.microsoft.com/office/drawing/2014/main" id="{AFA44101-ADB7-4E12-8629-287D63FEC00A}"/>
                      </a:ext>
                    </a:extLst>
                  </p:cNvPr>
                  <p:cNvGrpSpPr>
                    <a:grpSpLocks/>
                  </p:cNvGrpSpPr>
                  <p:nvPr/>
                </p:nvGrpSpPr>
                <p:grpSpPr bwMode="auto">
                  <a:xfrm>
                    <a:off x="2236" y="2619"/>
                    <a:ext cx="166" cy="181"/>
                    <a:chOff x="3200" y="1306"/>
                    <a:chExt cx="230" cy="252"/>
                  </a:xfrm>
                </p:grpSpPr>
                <p:sp>
                  <p:nvSpPr>
                    <p:cNvPr id="1403" name="Line 28">
                      <a:extLst>
                        <a:ext uri="{FF2B5EF4-FFF2-40B4-BE49-F238E27FC236}">
                          <a16:creationId xmlns:a16="http://schemas.microsoft.com/office/drawing/2014/main" id="{C1D17C95-3F37-4814-B5CD-447E2C33E653}"/>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4" name="Line 29">
                      <a:extLst>
                        <a:ext uri="{FF2B5EF4-FFF2-40B4-BE49-F238E27FC236}">
                          <a16:creationId xmlns:a16="http://schemas.microsoft.com/office/drawing/2014/main" id="{D1856B49-F094-481D-93C6-9E803A113239}"/>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5" name="Line 30">
                      <a:extLst>
                        <a:ext uri="{FF2B5EF4-FFF2-40B4-BE49-F238E27FC236}">
                          <a16:creationId xmlns:a16="http://schemas.microsoft.com/office/drawing/2014/main" id="{F7283B3F-EE33-4E58-B634-B56C414BFF14}"/>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6" name="Line 31">
                      <a:extLst>
                        <a:ext uri="{FF2B5EF4-FFF2-40B4-BE49-F238E27FC236}">
                          <a16:creationId xmlns:a16="http://schemas.microsoft.com/office/drawing/2014/main" id="{511B8451-16FD-4F5C-BC49-D4C38C58D83A}"/>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1397" name="Freeform 32">
                    <a:extLst>
                      <a:ext uri="{FF2B5EF4-FFF2-40B4-BE49-F238E27FC236}">
                        <a16:creationId xmlns:a16="http://schemas.microsoft.com/office/drawing/2014/main" id="{7BD6EB62-2362-4AF2-A5AD-5E2D246A704F}"/>
                      </a:ext>
                    </a:extLst>
                  </p:cNvPr>
                  <p:cNvSpPr>
                    <a:spLocks/>
                  </p:cNvSpPr>
                  <p:nvPr/>
                </p:nvSpPr>
                <p:spPr bwMode="auto">
                  <a:xfrm>
                    <a:off x="2331" y="2646"/>
                    <a:ext cx="101" cy="93"/>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1398" name="Group 33">
                    <a:extLst>
                      <a:ext uri="{FF2B5EF4-FFF2-40B4-BE49-F238E27FC236}">
                        <a16:creationId xmlns:a16="http://schemas.microsoft.com/office/drawing/2014/main" id="{1907730F-34BF-43FB-91CE-77EBD60F4FD6}"/>
                      </a:ext>
                    </a:extLst>
                  </p:cNvPr>
                  <p:cNvGrpSpPr>
                    <a:grpSpLocks/>
                  </p:cNvGrpSpPr>
                  <p:nvPr/>
                </p:nvGrpSpPr>
                <p:grpSpPr bwMode="auto">
                  <a:xfrm>
                    <a:off x="2133" y="2576"/>
                    <a:ext cx="72" cy="79"/>
                    <a:chOff x="3200" y="1306"/>
                    <a:chExt cx="230" cy="252"/>
                  </a:xfrm>
                </p:grpSpPr>
                <p:sp>
                  <p:nvSpPr>
                    <p:cNvPr id="1399" name="Line 34">
                      <a:extLst>
                        <a:ext uri="{FF2B5EF4-FFF2-40B4-BE49-F238E27FC236}">
                          <a16:creationId xmlns:a16="http://schemas.microsoft.com/office/drawing/2014/main" id="{35DB66D6-6536-4262-97E3-AC134E0C7012}"/>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0" name="Line 35">
                      <a:extLst>
                        <a:ext uri="{FF2B5EF4-FFF2-40B4-BE49-F238E27FC236}">
                          <a16:creationId xmlns:a16="http://schemas.microsoft.com/office/drawing/2014/main" id="{AE129D7C-70FA-426D-B933-58809EB39E31}"/>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1" name="Line 36">
                      <a:extLst>
                        <a:ext uri="{FF2B5EF4-FFF2-40B4-BE49-F238E27FC236}">
                          <a16:creationId xmlns:a16="http://schemas.microsoft.com/office/drawing/2014/main" id="{4D72B3A6-C164-4923-B163-E6DCB85921B9}"/>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402" name="Line 37">
                      <a:extLst>
                        <a:ext uri="{FF2B5EF4-FFF2-40B4-BE49-F238E27FC236}">
                          <a16:creationId xmlns:a16="http://schemas.microsoft.com/office/drawing/2014/main" id="{BB93C7AB-0D9A-4875-81B3-447EA92142E4}"/>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33" name="Group 38">
                  <a:extLst>
                    <a:ext uri="{FF2B5EF4-FFF2-40B4-BE49-F238E27FC236}">
                      <a16:creationId xmlns:a16="http://schemas.microsoft.com/office/drawing/2014/main" id="{4A6AC205-819F-4899-87DB-AE72CC105222}"/>
                    </a:ext>
                  </a:extLst>
                </p:cNvPr>
                <p:cNvGrpSpPr>
                  <a:grpSpLocks/>
                </p:cNvGrpSpPr>
                <p:nvPr/>
              </p:nvGrpSpPr>
              <p:grpSpPr bwMode="auto">
                <a:xfrm>
                  <a:off x="9634545" y="3866229"/>
                  <a:ext cx="538250" cy="519880"/>
                  <a:chOff x="2614" y="1182"/>
                  <a:chExt cx="460" cy="445"/>
                </a:xfrm>
              </p:grpSpPr>
              <p:sp>
                <p:nvSpPr>
                  <p:cNvPr id="1378" name="Freeform 39">
                    <a:extLst>
                      <a:ext uri="{FF2B5EF4-FFF2-40B4-BE49-F238E27FC236}">
                        <a16:creationId xmlns:a16="http://schemas.microsoft.com/office/drawing/2014/main" id="{5FF874FF-96AA-467D-99CE-72E0793BC1C2}"/>
                      </a:ext>
                    </a:extLst>
                  </p:cNvPr>
                  <p:cNvSpPr>
                    <a:spLocks/>
                  </p:cNvSpPr>
                  <p:nvPr/>
                </p:nvSpPr>
                <p:spPr bwMode="auto">
                  <a:xfrm>
                    <a:off x="2672" y="1419"/>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79" name="Freeform 40">
                    <a:extLst>
                      <a:ext uri="{FF2B5EF4-FFF2-40B4-BE49-F238E27FC236}">
                        <a16:creationId xmlns:a16="http://schemas.microsoft.com/office/drawing/2014/main" id="{E7748355-21F2-41B1-A6E1-183420CB239D}"/>
                      </a:ext>
                    </a:extLst>
                  </p:cNvPr>
                  <p:cNvSpPr>
                    <a:spLocks/>
                  </p:cNvSpPr>
                  <p:nvPr/>
                </p:nvSpPr>
                <p:spPr bwMode="auto">
                  <a:xfrm>
                    <a:off x="2717" y="1437"/>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0" name="Freeform 41">
                    <a:extLst>
                      <a:ext uri="{FF2B5EF4-FFF2-40B4-BE49-F238E27FC236}">
                        <a16:creationId xmlns:a16="http://schemas.microsoft.com/office/drawing/2014/main" id="{74A79D3E-57AB-49A8-828F-6E47EA13ED61}"/>
                      </a:ext>
                    </a:extLst>
                  </p:cNvPr>
                  <p:cNvSpPr>
                    <a:spLocks/>
                  </p:cNvSpPr>
                  <p:nvPr/>
                </p:nvSpPr>
                <p:spPr bwMode="auto">
                  <a:xfrm>
                    <a:off x="2645" y="1441"/>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1" name="Oval 42">
                    <a:extLst>
                      <a:ext uri="{FF2B5EF4-FFF2-40B4-BE49-F238E27FC236}">
                        <a16:creationId xmlns:a16="http://schemas.microsoft.com/office/drawing/2014/main" id="{B7380396-6D21-4189-9E12-7A7E8B4D63E0}"/>
                      </a:ext>
                    </a:extLst>
                  </p:cNvPr>
                  <p:cNvSpPr>
                    <a:spLocks noChangeArrowheads="1"/>
                  </p:cNvSpPr>
                  <p:nvPr/>
                </p:nvSpPr>
                <p:spPr bwMode="auto">
                  <a:xfrm rot="-10800000">
                    <a:off x="2832" y="1510"/>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2" name="Oval 43">
                    <a:extLst>
                      <a:ext uri="{FF2B5EF4-FFF2-40B4-BE49-F238E27FC236}">
                        <a16:creationId xmlns:a16="http://schemas.microsoft.com/office/drawing/2014/main" id="{1F5BBFF8-09E9-4B8E-8AA2-F37E61FE0CE4}"/>
                      </a:ext>
                    </a:extLst>
                  </p:cNvPr>
                  <p:cNvSpPr>
                    <a:spLocks noChangeArrowheads="1"/>
                  </p:cNvSpPr>
                  <p:nvPr/>
                </p:nvSpPr>
                <p:spPr bwMode="auto">
                  <a:xfrm rot="-10800000">
                    <a:off x="2833" y="1532"/>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3" name="Oval 44">
                    <a:extLst>
                      <a:ext uri="{FF2B5EF4-FFF2-40B4-BE49-F238E27FC236}">
                        <a16:creationId xmlns:a16="http://schemas.microsoft.com/office/drawing/2014/main" id="{809E9F1C-BB81-4E92-89CD-9ABCE192FC8B}"/>
                      </a:ext>
                    </a:extLst>
                  </p:cNvPr>
                  <p:cNvSpPr>
                    <a:spLocks noChangeArrowheads="1"/>
                  </p:cNvSpPr>
                  <p:nvPr/>
                </p:nvSpPr>
                <p:spPr bwMode="auto">
                  <a:xfrm rot="-10800000">
                    <a:off x="2883" y="1552"/>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4" name="Oval 45">
                    <a:extLst>
                      <a:ext uri="{FF2B5EF4-FFF2-40B4-BE49-F238E27FC236}">
                        <a16:creationId xmlns:a16="http://schemas.microsoft.com/office/drawing/2014/main" id="{7D056596-C705-4BF4-99DB-145F2C7F369F}"/>
                      </a:ext>
                    </a:extLst>
                  </p:cNvPr>
                  <p:cNvSpPr>
                    <a:spLocks noChangeArrowheads="1"/>
                  </p:cNvSpPr>
                  <p:nvPr/>
                </p:nvSpPr>
                <p:spPr bwMode="auto">
                  <a:xfrm rot="-10800000">
                    <a:off x="2763" y="1216"/>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5" name="Oval 46">
                    <a:extLst>
                      <a:ext uri="{FF2B5EF4-FFF2-40B4-BE49-F238E27FC236}">
                        <a16:creationId xmlns:a16="http://schemas.microsoft.com/office/drawing/2014/main" id="{687CBFA7-BAFF-4C0B-A195-EF0E738BEAA2}"/>
                      </a:ext>
                    </a:extLst>
                  </p:cNvPr>
                  <p:cNvSpPr>
                    <a:spLocks noChangeArrowheads="1"/>
                  </p:cNvSpPr>
                  <p:nvPr/>
                </p:nvSpPr>
                <p:spPr bwMode="auto">
                  <a:xfrm rot="-10800000">
                    <a:off x="2843" y="1232"/>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6" name="Oval 47">
                    <a:extLst>
                      <a:ext uri="{FF2B5EF4-FFF2-40B4-BE49-F238E27FC236}">
                        <a16:creationId xmlns:a16="http://schemas.microsoft.com/office/drawing/2014/main" id="{E0816D99-76C0-422B-9FA9-1F20928B88D8}"/>
                      </a:ext>
                    </a:extLst>
                  </p:cNvPr>
                  <p:cNvSpPr>
                    <a:spLocks noChangeArrowheads="1"/>
                  </p:cNvSpPr>
                  <p:nvPr/>
                </p:nvSpPr>
                <p:spPr bwMode="auto">
                  <a:xfrm rot="-10800000">
                    <a:off x="2803" y="1264"/>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7" name="Oval 48">
                    <a:extLst>
                      <a:ext uri="{FF2B5EF4-FFF2-40B4-BE49-F238E27FC236}">
                        <a16:creationId xmlns:a16="http://schemas.microsoft.com/office/drawing/2014/main" id="{98A484C4-3F41-4CDD-80CA-031DFA2CB4FF}"/>
                      </a:ext>
                    </a:extLst>
                  </p:cNvPr>
                  <p:cNvSpPr>
                    <a:spLocks noChangeArrowheads="1"/>
                  </p:cNvSpPr>
                  <p:nvPr/>
                </p:nvSpPr>
                <p:spPr bwMode="auto">
                  <a:xfrm rot="-10800000">
                    <a:off x="2707" y="1368"/>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8" name="Freeform 49">
                    <a:extLst>
                      <a:ext uri="{FF2B5EF4-FFF2-40B4-BE49-F238E27FC236}">
                        <a16:creationId xmlns:a16="http://schemas.microsoft.com/office/drawing/2014/main" id="{1B3EEE72-78B2-494F-B4DB-2D7D63F6D766}"/>
                      </a:ext>
                    </a:extLst>
                  </p:cNvPr>
                  <p:cNvSpPr>
                    <a:spLocks/>
                  </p:cNvSpPr>
                  <p:nvPr/>
                </p:nvSpPr>
                <p:spPr bwMode="auto">
                  <a:xfrm flipV="1">
                    <a:off x="2681" y="1210"/>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89" name="Freeform 50">
                    <a:extLst>
                      <a:ext uri="{FF2B5EF4-FFF2-40B4-BE49-F238E27FC236}">
                        <a16:creationId xmlns:a16="http://schemas.microsoft.com/office/drawing/2014/main" id="{B7C5190E-DFBE-4384-B8F4-DACC77DB0E8F}"/>
                      </a:ext>
                    </a:extLst>
                  </p:cNvPr>
                  <p:cNvSpPr>
                    <a:spLocks/>
                  </p:cNvSpPr>
                  <p:nvPr/>
                </p:nvSpPr>
                <p:spPr bwMode="auto">
                  <a:xfrm flipV="1">
                    <a:off x="2637" y="1250"/>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90" name="Freeform 51">
                    <a:extLst>
                      <a:ext uri="{FF2B5EF4-FFF2-40B4-BE49-F238E27FC236}">
                        <a16:creationId xmlns:a16="http://schemas.microsoft.com/office/drawing/2014/main" id="{224AC898-2CE4-487C-A33A-61A6DF5CA6D7}"/>
                      </a:ext>
                    </a:extLst>
                  </p:cNvPr>
                  <p:cNvSpPr>
                    <a:spLocks/>
                  </p:cNvSpPr>
                  <p:nvPr/>
                </p:nvSpPr>
                <p:spPr bwMode="auto">
                  <a:xfrm flipV="1">
                    <a:off x="2629" y="1182"/>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91" name="Freeform 52">
                    <a:extLst>
                      <a:ext uri="{FF2B5EF4-FFF2-40B4-BE49-F238E27FC236}">
                        <a16:creationId xmlns:a16="http://schemas.microsoft.com/office/drawing/2014/main" id="{79E1162F-96CD-4B07-B75B-9AB12A7EDF82}"/>
                      </a:ext>
                    </a:extLst>
                  </p:cNvPr>
                  <p:cNvSpPr>
                    <a:spLocks/>
                  </p:cNvSpPr>
                  <p:nvPr/>
                </p:nvSpPr>
                <p:spPr bwMode="auto">
                  <a:xfrm>
                    <a:off x="2614" y="1289"/>
                    <a:ext cx="204" cy="298"/>
                  </a:xfrm>
                  <a:custGeom>
                    <a:avLst/>
                    <a:gdLst/>
                    <a:ahLst/>
                    <a:cxnLst>
                      <a:cxn ang="0">
                        <a:pos x="15" y="205"/>
                      </a:cxn>
                      <a:cxn ang="0">
                        <a:pos x="10" y="62"/>
                      </a:cxn>
                      <a:cxn ang="0">
                        <a:pos x="74" y="6"/>
                      </a:cxn>
                      <a:cxn ang="0">
                        <a:pos x="134" y="26"/>
                      </a:cxn>
                      <a:cxn ang="0">
                        <a:pos x="142" y="118"/>
                      </a:cxn>
                      <a:cxn ang="0">
                        <a:pos x="146" y="174"/>
                      </a:cxn>
                      <a:cxn ang="0">
                        <a:pos x="194" y="202"/>
                      </a:cxn>
                      <a:cxn ang="0">
                        <a:pos x="270" y="202"/>
                      </a:cxn>
                      <a:cxn ang="0">
                        <a:pos x="342" y="190"/>
                      </a:cxn>
                      <a:cxn ang="0">
                        <a:pos x="438" y="206"/>
                      </a:cxn>
                      <a:cxn ang="0">
                        <a:pos x="446" y="258"/>
                      </a:cxn>
                      <a:cxn ang="0">
                        <a:pos x="378" y="298"/>
                      </a:cxn>
                      <a:cxn ang="0">
                        <a:pos x="222" y="306"/>
                      </a:cxn>
                      <a:cxn ang="0">
                        <a:pos x="174" y="306"/>
                      </a:cxn>
                      <a:cxn ang="0">
                        <a:pos x="158" y="358"/>
                      </a:cxn>
                      <a:cxn ang="0">
                        <a:pos x="158" y="422"/>
                      </a:cxn>
                      <a:cxn ang="0">
                        <a:pos x="158" y="462"/>
                      </a:cxn>
                      <a:cxn ang="0">
                        <a:pos x="122" y="494"/>
                      </a:cxn>
                      <a:cxn ang="0">
                        <a:pos x="46" y="462"/>
                      </a:cxn>
                      <a:cxn ang="0">
                        <a:pos x="26" y="326"/>
                      </a:cxn>
                      <a:cxn ang="0">
                        <a:pos x="15" y="205"/>
                      </a:cxn>
                    </a:cxnLst>
                    <a:rect l="0" t="0" r="r" b="b"/>
                    <a:pathLst>
                      <a:path w="456" h="494">
                        <a:moveTo>
                          <a:pt x="15" y="205"/>
                        </a:moveTo>
                        <a:cubicBezTo>
                          <a:pt x="12" y="161"/>
                          <a:pt x="0" y="95"/>
                          <a:pt x="10" y="62"/>
                        </a:cubicBezTo>
                        <a:cubicBezTo>
                          <a:pt x="20" y="29"/>
                          <a:pt x="53" y="12"/>
                          <a:pt x="74" y="6"/>
                        </a:cubicBezTo>
                        <a:cubicBezTo>
                          <a:pt x="95" y="0"/>
                          <a:pt x="123" y="7"/>
                          <a:pt x="134" y="26"/>
                        </a:cubicBezTo>
                        <a:cubicBezTo>
                          <a:pt x="145" y="45"/>
                          <a:pt x="140" y="93"/>
                          <a:pt x="142" y="118"/>
                        </a:cubicBezTo>
                        <a:cubicBezTo>
                          <a:pt x="144" y="143"/>
                          <a:pt x="137" y="160"/>
                          <a:pt x="146" y="174"/>
                        </a:cubicBezTo>
                        <a:cubicBezTo>
                          <a:pt x="155" y="188"/>
                          <a:pt x="173" y="197"/>
                          <a:pt x="194" y="202"/>
                        </a:cubicBezTo>
                        <a:cubicBezTo>
                          <a:pt x="215" y="207"/>
                          <a:pt x="245" y="204"/>
                          <a:pt x="270" y="202"/>
                        </a:cubicBezTo>
                        <a:cubicBezTo>
                          <a:pt x="295" y="200"/>
                          <a:pt x="314" y="189"/>
                          <a:pt x="342" y="190"/>
                        </a:cubicBezTo>
                        <a:cubicBezTo>
                          <a:pt x="370" y="191"/>
                          <a:pt x="421" y="195"/>
                          <a:pt x="438" y="206"/>
                        </a:cubicBezTo>
                        <a:cubicBezTo>
                          <a:pt x="455" y="217"/>
                          <a:pt x="456" y="243"/>
                          <a:pt x="446" y="258"/>
                        </a:cubicBezTo>
                        <a:cubicBezTo>
                          <a:pt x="436" y="273"/>
                          <a:pt x="415" y="290"/>
                          <a:pt x="378" y="298"/>
                        </a:cubicBezTo>
                        <a:cubicBezTo>
                          <a:pt x="341" y="306"/>
                          <a:pt x="256" y="305"/>
                          <a:pt x="222" y="306"/>
                        </a:cubicBezTo>
                        <a:cubicBezTo>
                          <a:pt x="188" y="307"/>
                          <a:pt x="185" y="297"/>
                          <a:pt x="174" y="306"/>
                        </a:cubicBezTo>
                        <a:cubicBezTo>
                          <a:pt x="163" y="315"/>
                          <a:pt x="161" y="339"/>
                          <a:pt x="158" y="358"/>
                        </a:cubicBezTo>
                        <a:cubicBezTo>
                          <a:pt x="155" y="377"/>
                          <a:pt x="158" y="405"/>
                          <a:pt x="158" y="422"/>
                        </a:cubicBezTo>
                        <a:cubicBezTo>
                          <a:pt x="158" y="439"/>
                          <a:pt x="164" y="450"/>
                          <a:pt x="158" y="462"/>
                        </a:cubicBezTo>
                        <a:cubicBezTo>
                          <a:pt x="152" y="474"/>
                          <a:pt x="141" y="494"/>
                          <a:pt x="122" y="494"/>
                        </a:cubicBezTo>
                        <a:cubicBezTo>
                          <a:pt x="103" y="494"/>
                          <a:pt x="62" y="490"/>
                          <a:pt x="46" y="462"/>
                        </a:cubicBezTo>
                        <a:cubicBezTo>
                          <a:pt x="30" y="434"/>
                          <a:pt x="32" y="367"/>
                          <a:pt x="26" y="326"/>
                        </a:cubicBezTo>
                        <a:cubicBezTo>
                          <a:pt x="20" y="285"/>
                          <a:pt x="18" y="249"/>
                          <a:pt x="15" y="205"/>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34" name="Group 55">
                  <a:extLst>
                    <a:ext uri="{FF2B5EF4-FFF2-40B4-BE49-F238E27FC236}">
                      <a16:creationId xmlns:a16="http://schemas.microsoft.com/office/drawing/2014/main" id="{516695FE-FAE4-44D8-B88E-2276A1603B05}"/>
                    </a:ext>
                  </a:extLst>
                </p:cNvPr>
                <p:cNvGrpSpPr>
                  <a:grpSpLocks/>
                </p:cNvGrpSpPr>
                <p:nvPr/>
              </p:nvGrpSpPr>
              <p:grpSpPr bwMode="auto">
                <a:xfrm>
                  <a:off x="7619301" y="2538119"/>
                  <a:ext cx="193145" cy="211645"/>
                  <a:chOff x="3200" y="1306"/>
                  <a:chExt cx="230" cy="252"/>
                </a:xfrm>
              </p:grpSpPr>
              <p:sp>
                <p:nvSpPr>
                  <p:cNvPr id="1374" name="Line 56">
                    <a:extLst>
                      <a:ext uri="{FF2B5EF4-FFF2-40B4-BE49-F238E27FC236}">
                        <a16:creationId xmlns:a16="http://schemas.microsoft.com/office/drawing/2014/main" id="{491768A3-4AFE-4BDF-A53B-8C5A6BDB3AA7}"/>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75" name="Line 57">
                    <a:extLst>
                      <a:ext uri="{FF2B5EF4-FFF2-40B4-BE49-F238E27FC236}">
                        <a16:creationId xmlns:a16="http://schemas.microsoft.com/office/drawing/2014/main" id="{B251F334-18A0-45DE-9B66-C9448150C304}"/>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76" name="Line 58">
                    <a:extLst>
                      <a:ext uri="{FF2B5EF4-FFF2-40B4-BE49-F238E27FC236}">
                        <a16:creationId xmlns:a16="http://schemas.microsoft.com/office/drawing/2014/main" id="{4D002BD0-34C1-4B4F-9387-03013AE93DA3}"/>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77" name="Line 59">
                    <a:extLst>
                      <a:ext uri="{FF2B5EF4-FFF2-40B4-BE49-F238E27FC236}">
                        <a16:creationId xmlns:a16="http://schemas.microsoft.com/office/drawing/2014/main" id="{0FED0A60-F0E4-4DA0-8A51-F6DE57A8D548}"/>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35" name="Group 60">
                  <a:extLst>
                    <a:ext uri="{FF2B5EF4-FFF2-40B4-BE49-F238E27FC236}">
                      <a16:creationId xmlns:a16="http://schemas.microsoft.com/office/drawing/2014/main" id="{AE861768-5843-4AE4-87CF-9DD93224502D}"/>
                    </a:ext>
                  </a:extLst>
                </p:cNvPr>
                <p:cNvGrpSpPr>
                  <a:grpSpLocks/>
                </p:cNvGrpSpPr>
                <p:nvPr/>
              </p:nvGrpSpPr>
              <p:grpSpPr bwMode="auto">
                <a:xfrm>
                  <a:off x="7853632" y="2538119"/>
                  <a:ext cx="193145" cy="211645"/>
                  <a:chOff x="3200" y="1306"/>
                  <a:chExt cx="230" cy="252"/>
                </a:xfrm>
              </p:grpSpPr>
              <p:sp>
                <p:nvSpPr>
                  <p:cNvPr id="1370" name="Line 61">
                    <a:extLst>
                      <a:ext uri="{FF2B5EF4-FFF2-40B4-BE49-F238E27FC236}">
                        <a16:creationId xmlns:a16="http://schemas.microsoft.com/office/drawing/2014/main" id="{F9B1E31B-5875-4EBB-9A2E-53C09084F787}"/>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71" name="Line 62">
                    <a:extLst>
                      <a:ext uri="{FF2B5EF4-FFF2-40B4-BE49-F238E27FC236}">
                        <a16:creationId xmlns:a16="http://schemas.microsoft.com/office/drawing/2014/main" id="{B7731AD8-68C4-4933-BADE-7219602A10FD}"/>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72" name="Line 63">
                    <a:extLst>
                      <a:ext uri="{FF2B5EF4-FFF2-40B4-BE49-F238E27FC236}">
                        <a16:creationId xmlns:a16="http://schemas.microsoft.com/office/drawing/2014/main" id="{6289F7B8-30D8-4339-B05F-BEEA1E080DEA}"/>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73" name="Line 64">
                    <a:extLst>
                      <a:ext uri="{FF2B5EF4-FFF2-40B4-BE49-F238E27FC236}">
                        <a16:creationId xmlns:a16="http://schemas.microsoft.com/office/drawing/2014/main" id="{1E6C1242-51CA-4924-8C2A-ECBCA9F2A13B}"/>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36" name="Group 65">
                  <a:extLst>
                    <a:ext uri="{FF2B5EF4-FFF2-40B4-BE49-F238E27FC236}">
                      <a16:creationId xmlns:a16="http://schemas.microsoft.com/office/drawing/2014/main" id="{A389FF1F-BC8B-49B7-82C5-45B633BD743C}"/>
                    </a:ext>
                  </a:extLst>
                </p:cNvPr>
                <p:cNvGrpSpPr>
                  <a:grpSpLocks/>
                </p:cNvGrpSpPr>
                <p:nvPr/>
              </p:nvGrpSpPr>
              <p:grpSpPr bwMode="auto">
                <a:xfrm>
                  <a:off x="8015533" y="2624766"/>
                  <a:ext cx="195986" cy="217327"/>
                  <a:chOff x="2703" y="882"/>
                  <a:chExt cx="138" cy="153"/>
                </a:xfrm>
              </p:grpSpPr>
              <p:sp>
                <p:nvSpPr>
                  <p:cNvPr id="1367" name="Line 66">
                    <a:extLst>
                      <a:ext uri="{FF2B5EF4-FFF2-40B4-BE49-F238E27FC236}">
                        <a16:creationId xmlns:a16="http://schemas.microsoft.com/office/drawing/2014/main" id="{BD92C73F-BD0C-45C4-92AC-EC3CA8C01DD9}"/>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68" name="Line 67">
                    <a:extLst>
                      <a:ext uri="{FF2B5EF4-FFF2-40B4-BE49-F238E27FC236}">
                        <a16:creationId xmlns:a16="http://schemas.microsoft.com/office/drawing/2014/main" id="{F01E3E27-7738-4B0F-B185-8D64E70EA166}"/>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69" name="Line 68">
                    <a:extLst>
                      <a:ext uri="{FF2B5EF4-FFF2-40B4-BE49-F238E27FC236}">
                        <a16:creationId xmlns:a16="http://schemas.microsoft.com/office/drawing/2014/main" id="{D3516C82-AB26-42CA-870A-6367E22C28C2}"/>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37" name="Group 69">
                  <a:extLst>
                    <a:ext uri="{FF2B5EF4-FFF2-40B4-BE49-F238E27FC236}">
                      <a16:creationId xmlns:a16="http://schemas.microsoft.com/office/drawing/2014/main" id="{7F58C35C-ACE6-4068-AADC-36342F6725D2}"/>
                    </a:ext>
                  </a:extLst>
                </p:cNvPr>
                <p:cNvGrpSpPr>
                  <a:grpSpLocks/>
                </p:cNvGrpSpPr>
                <p:nvPr/>
              </p:nvGrpSpPr>
              <p:grpSpPr bwMode="auto">
                <a:xfrm>
                  <a:off x="7934582" y="2496927"/>
                  <a:ext cx="195986" cy="217327"/>
                  <a:chOff x="2703" y="882"/>
                  <a:chExt cx="138" cy="153"/>
                </a:xfrm>
              </p:grpSpPr>
              <p:sp>
                <p:nvSpPr>
                  <p:cNvPr id="1364" name="Line 70">
                    <a:extLst>
                      <a:ext uri="{FF2B5EF4-FFF2-40B4-BE49-F238E27FC236}">
                        <a16:creationId xmlns:a16="http://schemas.microsoft.com/office/drawing/2014/main" id="{0707A304-1924-41F7-8304-A728C802BCB8}"/>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65" name="Line 71">
                    <a:extLst>
                      <a:ext uri="{FF2B5EF4-FFF2-40B4-BE49-F238E27FC236}">
                        <a16:creationId xmlns:a16="http://schemas.microsoft.com/office/drawing/2014/main" id="{35AAC2E3-EE95-4DD0-B795-344F19312E9D}"/>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66" name="Line 72">
                    <a:extLst>
                      <a:ext uri="{FF2B5EF4-FFF2-40B4-BE49-F238E27FC236}">
                        <a16:creationId xmlns:a16="http://schemas.microsoft.com/office/drawing/2014/main" id="{5D7499E4-D485-4A87-9DBF-15CF3D86E246}"/>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38" name="Group 73">
                  <a:extLst>
                    <a:ext uri="{FF2B5EF4-FFF2-40B4-BE49-F238E27FC236}">
                      <a16:creationId xmlns:a16="http://schemas.microsoft.com/office/drawing/2014/main" id="{7B473581-9E00-46E3-8EBB-D776680B8F56}"/>
                    </a:ext>
                  </a:extLst>
                </p:cNvPr>
                <p:cNvGrpSpPr>
                  <a:grpSpLocks/>
                </p:cNvGrpSpPr>
                <p:nvPr/>
              </p:nvGrpSpPr>
              <p:grpSpPr bwMode="auto">
                <a:xfrm>
                  <a:off x="8245603" y="2624766"/>
                  <a:ext cx="195986" cy="217327"/>
                  <a:chOff x="2703" y="882"/>
                  <a:chExt cx="138" cy="153"/>
                </a:xfrm>
              </p:grpSpPr>
              <p:sp>
                <p:nvSpPr>
                  <p:cNvPr id="1361" name="Line 74">
                    <a:extLst>
                      <a:ext uri="{FF2B5EF4-FFF2-40B4-BE49-F238E27FC236}">
                        <a16:creationId xmlns:a16="http://schemas.microsoft.com/office/drawing/2014/main" id="{FCB38193-6BED-4075-B461-9C7383605CFB}"/>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62" name="Line 75">
                    <a:extLst>
                      <a:ext uri="{FF2B5EF4-FFF2-40B4-BE49-F238E27FC236}">
                        <a16:creationId xmlns:a16="http://schemas.microsoft.com/office/drawing/2014/main" id="{B2945B4D-CF5A-40A3-95D9-BBEEC15C0D3E}"/>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63" name="Line 76">
                    <a:extLst>
                      <a:ext uri="{FF2B5EF4-FFF2-40B4-BE49-F238E27FC236}">
                        <a16:creationId xmlns:a16="http://schemas.microsoft.com/office/drawing/2014/main" id="{DC62B891-1532-4949-93A0-81B352487520}"/>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39" name="Group 77">
                  <a:extLst>
                    <a:ext uri="{FF2B5EF4-FFF2-40B4-BE49-F238E27FC236}">
                      <a16:creationId xmlns:a16="http://schemas.microsoft.com/office/drawing/2014/main" id="{C9468799-B1F6-4F60-BEAB-A92A602558CD}"/>
                    </a:ext>
                  </a:extLst>
                </p:cNvPr>
                <p:cNvGrpSpPr>
                  <a:grpSpLocks/>
                </p:cNvGrpSpPr>
                <p:nvPr/>
              </p:nvGrpSpPr>
              <p:grpSpPr bwMode="auto">
                <a:xfrm>
                  <a:off x="8164653" y="2496927"/>
                  <a:ext cx="195986" cy="217327"/>
                  <a:chOff x="2703" y="882"/>
                  <a:chExt cx="138" cy="153"/>
                </a:xfrm>
              </p:grpSpPr>
              <p:sp>
                <p:nvSpPr>
                  <p:cNvPr id="1358" name="Line 78">
                    <a:extLst>
                      <a:ext uri="{FF2B5EF4-FFF2-40B4-BE49-F238E27FC236}">
                        <a16:creationId xmlns:a16="http://schemas.microsoft.com/office/drawing/2014/main" id="{0DD3A510-3BE0-4473-B3DB-0741391816A4}"/>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59" name="Line 79">
                    <a:extLst>
                      <a:ext uri="{FF2B5EF4-FFF2-40B4-BE49-F238E27FC236}">
                        <a16:creationId xmlns:a16="http://schemas.microsoft.com/office/drawing/2014/main" id="{DE2D1DE2-C170-43DD-A814-AA026DBE6CFF}"/>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60" name="Line 80">
                    <a:extLst>
                      <a:ext uri="{FF2B5EF4-FFF2-40B4-BE49-F238E27FC236}">
                        <a16:creationId xmlns:a16="http://schemas.microsoft.com/office/drawing/2014/main" id="{F9963618-C0A9-4086-82A1-3DA6A34EE3A0}"/>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0" name="Group 81">
                  <a:extLst>
                    <a:ext uri="{FF2B5EF4-FFF2-40B4-BE49-F238E27FC236}">
                      <a16:creationId xmlns:a16="http://schemas.microsoft.com/office/drawing/2014/main" id="{64575C3F-3C48-4E3E-B78A-6B67478343C9}"/>
                    </a:ext>
                  </a:extLst>
                </p:cNvPr>
                <p:cNvGrpSpPr>
                  <a:grpSpLocks/>
                </p:cNvGrpSpPr>
                <p:nvPr/>
              </p:nvGrpSpPr>
              <p:grpSpPr bwMode="auto">
                <a:xfrm>
                  <a:off x="7776942" y="2661697"/>
                  <a:ext cx="193145" cy="211645"/>
                  <a:chOff x="3200" y="1306"/>
                  <a:chExt cx="230" cy="252"/>
                </a:xfrm>
              </p:grpSpPr>
              <p:sp>
                <p:nvSpPr>
                  <p:cNvPr id="1354" name="Line 82">
                    <a:extLst>
                      <a:ext uri="{FF2B5EF4-FFF2-40B4-BE49-F238E27FC236}">
                        <a16:creationId xmlns:a16="http://schemas.microsoft.com/office/drawing/2014/main" id="{2EF0E9C1-6F79-4C66-A2E0-52500891A961}"/>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55" name="Line 83">
                    <a:extLst>
                      <a:ext uri="{FF2B5EF4-FFF2-40B4-BE49-F238E27FC236}">
                        <a16:creationId xmlns:a16="http://schemas.microsoft.com/office/drawing/2014/main" id="{533F23E8-341E-4C23-92A5-3E0EA687E344}"/>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56" name="Line 84">
                    <a:extLst>
                      <a:ext uri="{FF2B5EF4-FFF2-40B4-BE49-F238E27FC236}">
                        <a16:creationId xmlns:a16="http://schemas.microsoft.com/office/drawing/2014/main" id="{FB291F05-EF3B-47F4-B228-965A67EE0A6B}"/>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57" name="Line 85">
                    <a:extLst>
                      <a:ext uri="{FF2B5EF4-FFF2-40B4-BE49-F238E27FC236}">
                        <a16:creationId xmlns:a16="http://schemas.microsoft.com/office/drawing/2014/main" id="{176BC505-DAE1-47DA-8B97-ABCD21CD586B}"/>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1" name="Group 86">
                  <a:extLst>
                    <a:ext uri="{FF2B5EF4-FFF2-40B4-BE49-F238E27FC236}">
                      <a16:creationId xmlns:a16="http://schemas.microsoft.com/office/drawing/2014/main" id="{32460ABA-A254-4330-82FA-4550279EF138}"/>
                    </a:ext>
                  </a:extLst>
                </p:cNvPr>
                <p:cNvGrpSpPr>
                  <a:grpSpLocks/>
                </p:cNvGrpSpPr>
                <p:nvPr/>
              </p:nvGrpSpPr>
              <p:grpSpPr bwMode="auto">
                <a:xfrm>
                  <a:off x="7555393" y="2610562"/>
                  <a:ext cx="193145" cy="211645"/>
                  <a:chOff x="3200" y="1306"/>
                  <a:chExt cx="230" cy="252"/>
                </a:xfrm>
              </p:grpSpPr>
              <p:sp>
                <p:nvSpPr>
                  <p:cNvPr id="1350" name="Line 87">
                    <a:extLst>
                      <a:ext uri="{FF2B5EF4-FFF2-40B4-BE49-F238E27FC236}">
                        <a16:creationId xmlns:a16="http://schemas.microsoft.com/office/drawing/2014/main" id="{FE95EDE0-4D7E-4B71-B5AD-C2C5E4B5BAC9}"/>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51" name="Line 88">
                    <a:extLst>
                      <a:ext uri="{FF2B5EF4-FFF2-40B4-BE49-F238E27FC236}">
                        <a16:creationId xmlns:a16="http://schemas.microsoft.com/office/drawing/2014/main" id="{CEFED49B-B2BD-4628-94AC-8D20FA8AF44F}"/>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52" name="Line 89">
                    <a:extLst>
                      <a:ext uri="{FF2B5EF4-FFF2-40B4-BE49-F238E27FC236}">
                        <a16:creationId xmlns:a16="http://schemas.microsoft.com/office/drawing/2014/main" id="{29A5645C-F5A2-44AE-86F5-3DA967578866}"/>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53" name="Line 90">
                    <a:extLst>
                      <a:ext uri="{FF2B5EF4-FFF2-40B4-BE49-F238E27FC236}">
                        <a16:creationId xmlns:a16="http://schemas.microsoft.com/office/drawing/2014/main" id="{9E876DA1-9846-433F-B04E-D9A8F7C47244}"/>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2" name="Group 91">
                  <a:extLst>
                    <a:ext uri="{FF2B5EF4-FFF2-40B4-BE49-F238E27FC236}">
                      <a16:creationId xmlns:a16="http://schemas.microsoft.com/office/drawing/2014/main" id="{5B9979F7-F6B3-45BD-9482-3B5F604AA614}"/>
                    </a:ext>
                  </a:extLst>
                </p:cNvPr>
                <p:cNvGrpSpPr>
                  <a:grpSpLocks/>
                </p:cNvGrpSpPr>
                <p:nvPr/>
              </p:nvGrpSpPr>
              <p:grpSpPr bwMode="auto">
                <a:xfrm>
                  <a:off x="8986940" y="2559426"/>
                  <a:ext cx="173263" cy="190339"/>
                  <a:chOff x="3200" y="1306"/>
                  <a:chExt cx="230" cy="252"/>
                </a:xfrm>
              </p:grpSpPr>
              <p:sp>
                <p:nvSpPr>
                  <p:cNvPr id="1346" name="Line 92">
                    <a:extLst>
                      <a:ext uri="{FF2B5EF4-FFF2-40B4-BE49-F238E27FC236}">
                        <a16:creationId xmlns:a16="http://schemas.microsoft.com/office/drawing/2014/main" id="{ADD7E04F-3021-4C88-B5BF-3B1647AE0303}"/>
                      </a:ext>
                    </a:extLst>
                  </p:cNvPr>
                  <p:cNvSpPr>
                    <a:spLocks noChangeShapeType="1"/>
                  </p:cNvSpPr>
                  <p:nvPr/>
                </p:nvSpPr>
                <p:spPr bwMode="auto">
                  <a:xfrm flipH="1">
                    <a:off x="3203" y="1306"/>
                    <a:ext cx="22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7" name="Line 93">
                    <a:extLst>
                      <a:ext uri="{FF2B5EF4-FFF2-40B4-BE49-F238E27FC236}">
                        <a16:creationId xmlns:a16="http://schemas.microsoft.com/office/drawing/2014/main" id="{5AD653B9-2537-4F40-8422-38FB92E1DBF0}"/>
                      </a:ext>
                    </a:extLst>
                  </p:cNvPr>
                  <p:cNvSpPr>
                    <a:spLocks noChangeShapeType="1"/>
                  </p:cNvSpPr>
                  <p:nvPr/>
                </p:nvSpPr>
                <p:spPr bwMode="auto">
                  <a:xfrm flipH="1">
                    <a:off x="3203" y="1558"/>
                    <a:ext cx="22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8" name="Line 94">
                    <a:extLst>
                      <a:ext uri="{FF2B5EF4-FFF2-40B4-BE49-F238E27FC236}">
                        <a16:creationId xmlns:a16="http://schemas.microsoft.com/office/drawing/2014/main" id="{9D64E357-D5DE-4241-A536-F21DCC293DF3}"/>
                      </a:ext>
                    </a:extLst>
                  </p:cNvPr>
                  <p:cNvSpPr>
                    <a:spLocks noChangeShapeType="1"/>
                  </p:cNvSpPr>
                  <p:nvPr/>
                </p:nvSpPr>
                <p:spPr bwMode="auto">
                  <a:xfrm>
                    <a:off x="3203" y="1306"/>
                    <a:ext cx="0" cy="25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9" name="Line 95">
                    <a:extLst>
                      <a:ext uri="{FF2B5EF4-FFF2-40B4-BE49-F238E27FC236}">
                        <a16:creationId xmlns:a16="http://schemas.microsoft.com/office/drawing/2014/main" id="{43DEA592-939C-419B-B1FD-A2974131C3B7}"/>
                      </a:ext>
                    </a:extLst>
                  </p:cNvPr>
                  <p:cNvSpPr>
                    <a:spLocks noChangeShapeType="1"/>
                  </p:cNvSpPr>
                  <p:nvPr/>
                </p:nvSpPr>
                <p:spPr bwMode="auto">
                  <a:xfrm>
                    <a:off x="3200" y="1428"/>
                    <a:ext cx="120"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3" name="Group 96">
                  <a:extLst>
                    <a:ext uri="{FF2B5EF4-FFF2-40B4-BE49-F238E27FC236}">
                      <a16:creationId xmlns:a16="http://schemas.microsoft.com/office/drawing/2014/main" id="{9673B016-9D3C-40C2-AA99-AAF74B2F3082}"/>
                    </a:ext>
                  </a:extLst>
                </p:cNvPr>
                <p:cNvGrpSpPr>
                  <a:grpSpLocks/>
                </p:cNvGrpSpPr>
                <p:nvPr/>
              </p:nvGrpSpPr>
              <p:grpSpPr bwMode="auto">
                <a:xfrm>
                  <a:off x="9431458" y="2563687"/>
                  <a:ext cx="176103" cy="196020"/>
                  <a:chOff x="2703" y="882"/>
                  <a:chExt cx="138" cy="153"/>
                </a:xfrm>
              </p:grpSpPr>
              <p:sp>
                <p:nvSpPr>
                  <p:cNvPr id="1343" name="Line 97">
                    <a:extLst>
                      <a:ext uri="{FF2B5EF4-FFF2-40B4-BE49-F238E27FC236}">
                        <a16:creationId xmlns:a16="http://schemas.microsoft.com/office/drawing/2014/main" id="{39E7F546-B9CB-4E80-A964-B57D53B9970E}"/>
                      </a:ext>
                    </a:extLst>
                  </p:cNvPr>
                  <p:cNvSpPr>
                    <a:spLocks noChangeShapeType="1"/>
                  </p:cNvSpPr>
                  <p:nvPr/>
                </p:nvSpPr>
                <p:spPr bwMode="auto">
                  <a:xfrm flipV="1">
                    <a:off x="2704" y="882"/>
                    <a:ext cx="0" cy="151"/>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4" name="Line 98">
                    <a:extLst>
                      <a:ext uri="{FF2B5EF4-FFF2-40B4-BE49-F238E27FC236}">
                        <a16:creationId xmlns:a16="http://schemas.microsoft.com/office/drawing/2014/main" id="{6FAF4489-DAEE-4ED4-A06D-889AFCB1DBF1}"/>
                      </a:ext>
                    </a:extLst>
                  </p:cNvPr>
                  <p:cNvSpPr>
                    <a:spLocks noChangeShapeType="1"/>
                  </p:cNvSpPr>
                  <p:nvPr/>
                </p:nvSpPr>
                <p:spPr bwMode="auto">
                  <a:xfrm flipV="1">
                    <a:off x="2840" y="882"/>
                    <a:ext cx="0" cy="151"/>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5" name="Line 99">
                    <a:extLst>
                      <a:ext uri="{FF2B5EF4-FFF2-40B4-BE49-F238E27FC236}">
                        <a16:creationId xmlns:a16="http://schemas.microsoft.com/office/drawing/2014/main" id="{6356C2AD-E8AF-4B5F-9977-2EEBDA329EA9}"/>
                      </a:ext>
                    </a:extLst>
                  </p:cNvPr>
                  <p:cNvSpPr>
                    <a:spLocks noChangeShapeType="1"/>
                  </p:cNvSpPr>
                  <p:nvPr/>
                </p:nvSpPr>
                <p:spPr bwMode="auto">
                  <a:xfrm>
                    <a:off x="2703" y="882"/>
                    <a:ext cx="138" cy="153"/>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4" name="Group 100">
                  <a:extLst>
                    <a:ext uri="{FF2B5EF4-FFF2-40B4-BE49-F238E27FC236}">
                      <a16:creationId xmlns:a16="http://schemas.microsoft.com/office/drawing/2014/main" id="{9698906A-7039-4F45-BD98-10AA09EC69E3}"/>
                    </a:ext>
                  </a:extLst>
                </p:cNvPr>
                <p:cNvGrpSpPr>
                  <a:grpSpLocks/>
                </p:cNvGrpSpPr>
                <p:nvPr/>
              </p:nvGrpSpPr>
              <p:grpSpPr bwMode="auto">
                <a:xfrm>
                  <a:off x="8934393" y="2529597"/>
                  <a:ext cx="174683" cy="190339"/>
                  <a:chOff x="3200" y="1306"/>
                  <a:chExt cx="230" cy="252"/>
                </a:xfrm>
              </p:grpSpPr>
              <p:sp>
                <p:nvSpPr>
                  <p:cNvPr id="1339" name="Line 101">
                    <a:extLst>
                      <a:ext uri="{FF2B5EF4-FFF2-40B4-BE49-F238E27FC236}">
                        <a16:creationId xmlns:a16="http://schemas.microsoft.com/office/drawing/2014/main" id="{817A3AA8-1DE4-4DDC-9622-772E54854D72}"/>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0" name="Line 102">
                    <a:extLst>
                      <a:ext uri="{FF2B5EF4-FFF2-40B4-BE49-F238E27FC236}">
                        <a16:creationId xmlns:a16="http://schemas.microsoft.com/office/drawing/2014/main" id="{F59483FF-85B3-4533-BCDD-4EC04AE210F8}"/>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1" name="Line 103">
                    <a:extLst>
                      <a:ext uri="{FF2B5EF4-FFF2-40B4-BE49-F238E27FC236}">
                        <a16:creationId xmlns:a16="http://schemas.microsoft.com/office/drawing/2014/main" id="{46446AB6-27B0-4CFF-B5A2-BAE0518D213B}"/>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42" name="Line 104">
                    <a:extLst>
                      <a:ext uri="{FF2B5EF4-FFF2-40B4-BE49-F238E27FC236}">
                        <a16:creationId xmlns:a16="http://schemas.microsoft.com/office/drawing/2014/main" id="{6211004F-483D-4C26-A8EA-8A0DF15A8470}"/>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5" name="Group 105">
                  <a:extLst>
                    <a:ext uri="{FF2B5EF4-FFF2-40B4-BE49-F238E27FC236}">
                      <a16:creationId xmlns:a16="http://schemas.microsoft.com/office/drawing/2014/main" id="{7F7FB155-5CED-452B-AF80-254BD21BA578}"/>
                    </a:ext>
                  </a:extLst>
                </p:cNvPr>
                <p:cNvGrpSpPr>
                  <a:grpSpLocks/>
                </p:cNvGrpSpPr>
                <p:nvPr/>
              </p:nvGrpSpPr>
              <p:grpSpPr bwMode="auto">
                <a:xfrm>
                  <a:off x="9146001" y="2529597"/>
                  <a:ext cx="173263" cy="190339"/>
                  <a:chOff x="3200" y="1306"/>
                  <a:chExt cx="230" cy="252"/>
                </a:xfrm>
              </p:grpSpPr>
              <p:sp>
                <p:nvSpPr>
                  <p:cNvPr id="1335" name="Line 106">
                    <a:extLst>
                      <a:ext uri="{FF2B5EF4-FFF2-40B4-BE49-F238E27FC236}">
                        <a16:creationId xmlns:a16="http://schemas.microsoft.com/office/drawing/2014/main" id="{29C2E511-039B-4508-88E5-00901A51104F}"/>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36" name="Line 107">
                    <a:extLst>
                      <a:ext uri="{FF2B5EF4-FFF2-40B4-BE49-F238E27FC236}">
                        <a16:creationId xmlns:a16="http://schemas.microsoft.com/office/drawing/2014/main" id="{0385B05F-F850-4FF1-BEBA-16012077F562}"/>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37" name="Line 108">
                    <a:extLst>
                      <a:ext uri="{FF2B5EF4-FFF2-40B4-BE49-F238E27FC236}">
                        <a16:creationId xmlns:a16="http://schemas.microsoft.com/office/drawing/2014/main" id="{2F69B099-A4A1-4953-99EE-C833FB806B51}"/>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38" name="Line 109">
                    <a:extLst>
                      <a:ext uri="{FF2B5EF4-FFF2-40B4-BE49-F238E27FC236}">
                        <a16:creationId xmlns:a16="http://schemas.microsoft.com/office/drawing/2014/main" id="{13218A4F-79D0-444A-92E3-8B1E1D18D6A6}"/>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6" name="Group 110">
                  <a:extLst>
                    <a:ext uri="{FF2B5EF4-FFF2-40B4-BE49-F238E27FC236}">
                      <a16:creationId xmlns:a16="http://schemas.microsoft.com/office/drawing/2014/main" id="{EE48EB43-4B74-4D95-A239-84D6BAEE3B18}"/>
                    </a:ext>
                  </a:extLst>
                </p:cNvPr>
                <p:cNvGrpSpPr>
                  <a:grpSpLocks/>
                </p:cNvGrpSpPr>
                <p:nvPr/>
              </p:nvGrpSpPr>
              <p:grpSpPr bwMode="auto">
                <a:xfrm>
                  <a:off x="9290860" y="2607721"/>
                  <a:ext cx="176103" cy="194600"/>
                  <a:chOff x="2703" y="882"/>
                  <a:chExt cx="138" cy="153"/>
                </a:xfrm>
              </p:grpSpPr>
              <p:sp>
                <p:nvSpPr>
                  <p:cNvPr id="1332" name="Line 111">
                    <a:extLst>
                      <a:ext uri="{FF2B5EF4-FFF2-40B4-BE49-F238E27FC236}">
                        <a16:creationId xmlns:a16="http://schemas.microsoft.com/office/drawing/2014/main" id="{CB4804F5-D823-4111-937A-4DF8A24CE489}"/>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33" name="Line 112">
                    <a:extLst>
                      <a:ext uri="{FF2B5EF4-FFF2-40B4-BE49-F238E27FC236}">
                        <a16:creationId xmlns:a16="http://schemas.microsoft.com/office/drawing/2014/main" id="{CE82D69E-48D0-4563-A14E-F5B54CF2547E}"/>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34" name="Line 113">
                    <a:extLst>
                      <a:ext uri="{FF2B5EF4-FFF2-40B4-BE49-F238E27FC236}">
                        <a16:creationId xmlns:a16="http://schemas.microsoft.com/office/drawing/2014/main" id="{386B2229-88D1-44A0-9792-22BF8FB56DE6}"/>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7" name="Group 114">
                  <a:extLst>
                    <a:ext uri="{FF2B5EF4-FFF2-40B4-BE49-F238E27FC236}">
                      <a16:creationId xmlns:a16="http://schemas.microsoft.com/office/drawing/2014/main" id="{980E8D3C-F098-4735-B079-3EA1BA6E5A55}"/>
                    </a:ext>
                  </a:extLst>
                </p:cNvPr>
                <p:cNvGrpSpPr>
                  <a:grpSpLocks/>
                </p:cNvGrpSpPr>
                <p:nvPr/>
              </p:nvGrpSpPr>
              <p:grpSpPr bwMode="auto">
                <a:xfrm>
                  <a:off x="9218430" y="2492665"/>
                  <a:ext cx="176103" cy="194600"/>
                  <a:chOff x="2703" y="882"/>
                  <a:chExt cx="138" cy="153"/>
                </a:xfrm>
              </p:grpSpPr>
              <p:sp>
                <p:nvSpPr>
                  <p:cNvPr id="1329" name="Line 115">
                    <a:extLst>
                      <a:ext uri="{FF2B5EF4-FFF2-40B4-BE49-F238E27FC236}">
                        <a16:creationId xmlns:a16="http://schemas.microsoft.com/office/drawing/2014/main" id="{9E002358-90A7-4F67-8FE8-B15BCFB04424}"/>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30" name="Line 116">
                    <a:extLst>
                      <a:ext uri="{FF2B5EF4-FFF2-40B4-BE49-F238E27FC236}">
                        <a16:creationId xmlns:a16="http://schemas.microsoft.com/office/drawing/2014/main" id="{1FE5D12D-470B-4DFB-B071-F1E54BFEAE12}"/>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31" name="Line 117">
                    <a:extLst>
                      <a:ext uri="{FF2B5EF4-FFF2-40B4-BE49-F238E27FC236}">
                        <a16:creationId xmlns:a16="http://schemas.microsoft.com/office/drawing/2014/main" id="{803AE6B1-85FB-44F1-921A-CD5D660CCF29}"/>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8" name="Group 118">
                  <a:extLst>
                    <a:ext uri="{FF2B5EF4-FFF2-40B4-BE49-F238E27FC236}">
                      <a16:creationId xmlns:a16="http://schemas.microsoft.com/office/drawing/2014/main" id="{11D9E8E3-AADE-404D-A5D6-BE4E25F1055F}"/>
                    </a:ext>
                  </a:extLst>
                </p:cNvPr>
                <p:cNvGrpSpPr>
                  <a:grpSpLocks/>
                </p:cNvGrpSpPr>
                <p:nvPr/>
              </p:nvGrpSpPr>
              <p:grpSpPr bwMode="auto">
                <a:xfrm>
                  <a:off x="9498207" y="2607721"/>
                  <a:ext cx="176103" cy="194600"/>
                  <a:chOff x="2703" y="882"/>
                  <a:chExt cx="138" cy="153"/>
                </a:xfrm>
              </p:grpSpPr>
              <p:sp>
                <p:nvSpPr>
                  <p:cNvPr id="1326" name="Line 119">
                    <a:extLst>
                      <a:ext uri="{FF2B5EF4-FFF2-40B4-BE49-F238E27FC236}">
                        <a16:creationId xmlns:a16="http://schemas.microsoft.com/office/drawing/2014/main" id="{FCD88458-3953-4EA5-8FF2-5CDD7C602863}"/>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27" name="Line 120">
                    <a:extLst>
                      <a:ext uri="{FF2B5EF4-FFF2-40B4-BE49-F238E27FC236}">
                        <a16:creationId xmlns:a16="http://schemas.microsoft.com/office/drawing/2014/main" id="{CEEB2C87-E69D-44D5-BA50-EA7977856A72}"/>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28" name="Line 121">
                    <a:extLst>
                      <a:ext uri="{FF2B5EF4-FFF2-40B4-BE49-F238E27FC236}">
                        <a16:creationId xmlns:a16="http://schemas.microsoft.com/office/drawing/2014/main" id="{075D675B-15FD-4F81-9F39-AC1C6B4E4073}"/>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49" name="Group 122">
                  <a:extLst>
                    <a:ext uri="{FF2B5EF4-FFF2-40B4-BE49-F238E27FC236}">
                      <a16:creationId xmlns:a16="http://schemas.microsoft.com/office/drawing/2014/main" id="{B506F44E-8DDD-487A-B9D5-36B1F0F551FE}"/>
                    </a:ext>
                  </a:extLst>
                </p:cNvPr>
                <p:cNvGrpSpPr>
                  <a:grpSpLocks/>
                </p:cNvGrpSpPr>
                <p:nvPr/>
              </p:nvGrpSpPr>
              <p:grpSpPr bwMode="auto">
                <a:xfrm>
                  <a:off x="9425778" y="2492665"/>
                  <a:ext cx="176103" cy="194600"/>
                  <a:chOff x="2703" y="882"/>
                  <a:chExt cx="138" cy="153"/>
                </a:xfrm>
              </p:grpSpPr>
              <p:sp>
                <p:nvSpPr>
                  <p:cNvPr id="1323" name="Line 123">
                    <a:extLst>
                      <a:ext uri="{FF2B5EF4-FFF2-40B4-BE49-F238E27FC236}">
                        <a16:creationId xmlns:a16="http://schemas.microsoft.com/office/drawing/2014/main" id="{66E2926F-B7CA-4535-9DD4-E6ACA9A797B0}"/>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24" name="Line 124">
                    <a:extLst>
                      <a:ext uri="{FF2B5EF4-FFF2-40B4-BE49-F238E27FC236}">
                        <a16:creationId xmlns:a16="http://schemas.microsoft.com/office/drawing/2014/main" id="{A493FB97-002D-43E5-9243-4DBA34DE0271}"/>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25" name="Line 125">
                    <a:extLst>
                      <a:ext uri="{FF2B5EF4-FFF2-40B4-BE49-F238E27FC236}">
                        <a16:creationId xmlns:a16="http://schemas.microsoft.com/office/drawing/2014/main" id="{4A838B34-C022-4E40-BD90-C767F67CE6D8}"/>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50" name="Group 126">
                  <a:extLst>
                    <a:ext uri="{FF2B5EF4-FFF2-40B4-BE49-F238E27FC236}">
                      <a16:creationId xmlns:a16="http://schemas.microsoft.com/office/drawing/2014/main" id="{4158F414-7D10-4553-A8C4-365680898FCC}"/>
                    </a:ext>
                  </a:extLst>
                </p:cNvPr>
                <p:cNvGrpSpPr>
                  <a:grpSpLocks/>
                </p:cNvGrpSpPr>
                <p:nvPr/>
              </p:nvGrpSpPr>
              <p:grpSpPr bwMode="auto">
                <a:xfrm>
                  <a:off x="9076412" y="2640391"/>
                  <a:ext cx="174683" cy="190339"/>
                  <a:chOff x="3200" y="1306"/>
                  <a:chExt cx="230" cy="252"/>
                </a:xfrm>
              </p:grpSpPr>
              <p:sp>
                <p:nvSpPr>
                  <p:cNvPr id="1319" name="Line 127">
                    <a:extLst>
                      <a:ext uri="{FF2B5EF4-FFF2-40B4-BE49-F238E27FC236}">
                        <a16:creationId xmlns:a16="http://schemas.microsoft.com/office/drawing/2014/main" id="{4D834CCB-BC9F-45F9-9472-BC9DD040B0ED}"/>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20" name="Line 128">
                    <a:extLst>
                      <a:ext uri="{FF2B5EF4-FFF2-40B4-BE49-F238E27FC236}">
                        <a16:creationId xmlns:a16="http://schemas.microsoft.com/office/drawing/2014/main" id="{DC8AD184-2F4D-41E9-8FB6-3F11D43E413E}"/>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21" name="Line 129">
                    <a:extLst>
                      <a:ext uri="{FF2B5EF4-FFF2-40B4-BE49-F238E27FC236}">
                        <a16:creationId xmlns:a16="http://schemas.microsoft.com/office/drawing/2014/main" id="{AAF063AD-34C4-494E-85B7-B2940AF922CC}"/>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22" name="Line 130">
                    <a:extLst>
                      <a:ext uri="{FF2B5EF4-FFF2-40B4-BE49-F238E27FC236}">
                        <a16:creationId xmlns:a16="http://schemas.microsoft.com/office/drawing/2014/main" id="{84F94EF2-71E4-4035-A453-89F1C0B647C1}"/>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51" name="Group 131">
                  <a:extLst>
                    <a:ext uri="{FF2B5EF4-FFF2-40B4-BE49-F238E27FC236}">
                      <a16:creationId xmlns:a16="http://schemas.microsoft.com/office/drawing/2014/main" id="{E2E6F83A-8D73-4071-9B39-F3AB0BAB8B12}"/>
                    </a:ext>
                  </a:extLst>
                </p:cNvPr>
                <p:cNvGrpSpPr>
                  <a:grpSpLocks/>
                </p:cNvGrpSpPr>
                <p:nvPr/>
              </p:nvGrpSpPr>
              <p:grpSpPr bwMode="auto">
                <a:xfrm>
                  <a:off x="8877586" y="2594937"/>
                  <a:ext cx="173263" cy="190339"/>
                  <a:chOff x="3200" y="1306"/>
                  <a:chExt cx="230" cy="252"/>
                </a:xfrm>
              </p:grpSpPr>
              <p:sp>
                <p:nvSpPr>
                  <p:cNvPr id="1315" name="Line 132">
                    <a:extLst>
                      <a:ext uri="{FF2B5EF4-FFF2-40B4-BE49-F238E27FC236}">
                        <a16:creationId xmlns:a16="http://schemas.microsoft.com/office/drawing/2014/main" id="{FC673122-F58A-441B-A6F4-32C553F01F1D}"/>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16" name="Line 133">
                    <a:extLst>
                      <a:ext uri="{FF2B5EF4-FFF2-40B4-BE49-F238E27FC236}">
                        <a16:creationId xmlns:a16="http://schemas.microsoft.com/office/drawing/2014/main" id="{3E35CF7F-F65C-4CEA-B9C6-DFA39A5899FA}"/>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17" name="Line 134">
                    <a:extLst>
                      <a:ext uri="{FF2B5EF4-FFF2-40B4-BE49-F238E27FC236}">
                        <a16:creationId xmlns:a16="http://schemas.microsoft.com/office/drawing/2014/main" id="{FB195DF4-F76E-4931-BB8E-25E03E5F23B6}"/>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18" name="Line 135">
                    <a:extLst>
                      <a:ext uri="{FF2B5EF4-FFF2-40B4-BE49-F238E27FC236}">
                        <a16:creationId xmlns:a16="http://schemas.microsoft.com/office/drawing/2014/main" id="{DF0A1C0A-B05D-4143-A87F-BD8528DCC646}"/>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52" name="Group 136">
                  <a:extLst>
                    <a:ext uri="{FF2B5EF4-FFF2-40B4-BE49-F238E27FC236}">
                      <a16:creationId xmlns:a16="http://schemas.microsoft.com/office/drawing/2014/main" id="{EA8DBBEC-7C17-4B0E-9949-D0E5B2314D97}"/>
                    </a:ext>
                  </a:extLst>
                </p:cNvPr>
                <p:cNvGrpSpPr>
                  <a:grpSpLocks/>
                </p:cNvGrpSpPr>
                <p:nvPr/>
              </p:nvGrpSpPr>
              <p:grpSpPr bwMode="auto">
                <a:xfrm>
                  <a:off x="9908641" y="2477041"/>
                  <a:ext cx="796724" cy="338064"/>
                  <a:chOff x="2479" y="583"/>
                  <a:chExt cx="624" cy="265"/>
                </a:xfrm>
              </p:grpSpPr>
              <p:grpSp>
                <p:nvGrpSpPr>
                  <p:cNvPr id="1279" name="Group 137">
                    <a:extLst>
                      <a:ext uri="{FF2B5EF4-FFF2-40B4-BE49-F238E27FC236}">
                        <a16:creationId xmlns:a16="http://schemas.microsoft.com/office/drawing/2014/main" id="{4AE6AA49-58A8-44E7-9C11-E96877B45651}"/>
                      </a:ext>
                    </a:extLst>
                  </p:cNvPr>
                  <p:cNvGrpSpPr>
                    <a:grpSpLocks/>
                  </p:cNvGrpSpPr>
                  <p:nvPr/>
                </p:nvGrpSpPr>
                <p:grpSpPr bwMode="auto">
                  <a:xfrm>
                    <a:off x="2524" y="612"/>
                    <a:ext cx="136" cy="149"/>
                    <a:chOff x="3200" y="1306"/>
                    <a:chExt cx="230" cy="252"/>
                  </a:xfrm>
                </p:grpSpPr>
                <p:sp>
                  <p:nvSpPr>
                    <p:cNvPr id="1311" name="Line 138">
                      <a:extLst>
                        <a:ext uri="{FF2B5EF4-FFF2-40B4-BE49-F238E27FC236}">
                          <a16:creationId xmlns:a16="http://schemas.microsoft.com/office/drawing/2014/main" id="{E2CFDB6A-A86E-4515-A64A-683B3D18D95F}"/>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12" name="Line 139">
                      <a:extLst>
                        <a:ext uri="{FF2B5EF4-FFF2-40B4-BE49-F238E27FC236}">
                          <a16:creationId xmlns:a16="http://schemas.microsoft.com/office/drawing/2014/main" id="{50C6DFE6-97F6-4ECF-9235-CF06A26F002A}"/>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13" name="Line 140">
                      <a:extLst>
                        <a:ext uri="{FF2B5EF4-FFF2-40B4-BE49-F238E27FC236}">
                          <a16:creationId xmlns:a16="http://schemas.microsoft.com/office/drawing/2014/main" id="{A6E430CE-A20A-4167-A819-2722D17C918C}"/>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14" name="Line 141">
                      <a:extLst>
                        <a:ext uri="{FF2B5EF4-FFF2-40B4-BE49-F238E27FC236}">
                          <a16:creationId xmlns:a16="http://schemas.microsoft.com/office/drawing/2014/main" id="{404793FE-EA3D-4C64-9F3B-576DC507D4BB}"/>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80" name="Group 142">
                    <a:extLst>
                      <a:ext uri="{FF2B5EF4-FFF2-40B4-BE49-F238E27FC236}">
                        <a16:creationId xmlns:a16="http://schemas.microsoft.com/office/drawing/2014/main" id="{DEEF80E1-97DF-4403-A771-7AC2BB199E4C}"/>
                      </a:ext>
                    </a:extLst>
                  </p:cNvPr>
                  <p:cNvGrpSpPr>
                    <a:grpSpLocks/>
                  </p:cNvGrpSpPr>
                  <p:nvPr/>
                </p:nvGrpSpPr>
                <p:grpSpPr bwMode="auto">
                  <a:xfrm>
                    <a:off x="2689" y="612"/>
                    <a:ext cx="136" cy="149"/>
                    <a:chOff x="3200" y="1306"/>
                    <a:chExt cx="230" cy="252"/>
                  </a:xfrm>
                </p:grpSpPr>
                <p:sp>
                  <p:nvSpPr>
                    <p:cNvPr id="1307" name="Line 143">
                      <a:extLst>
                        <a:ext uri="{FF2B5EF4-FFF2-40B4-BE49-F238E27FC236}">
                          <a16:creationId xmlns:a16="http://schemas.microsoft.com/office/drawing/2014/main" id="{DBC2657C-56F3-45D9-901F-AB07A5375A1C}"/>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08" name="Line 144">
                      <a:extLst>
                        <a:ext uri="{FF2B5EF4-FFF2-40B4-BE49-F238E27FC236}">
                          <a16:creationId xmlns:a16="http://schemas.microsoft.com/office/drawing/2014/main" id="{31AB9E86-15E6-4F88-AF10-4EF4FAF79652}"/>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09" name="Line 145">
                      <a:extLst>
                        <a:ext uri="{FF2B5EF4-FFF2-40B4-BE49-F238E27FC236}">
                          <a16:creationId xmlns:a16="http://schemas.microsoft.com/office/drawing/2014/main" id="{E00DC879-93BF-499D-9768-9E78406952BE}"/>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10" name="Line 146">
                      <a:extLst>
                        <a:ext uri="{FF2B5EF4-FFF2-40B4-BE49-F238E27FC236}">
                          <a16:creationId xmlns:a16="http://schemas.microsoft.com/office/drawing/2014/main" id="{2B1E157D-8AFB-42EE-9667-EF01C142F975}"/>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81" name="Group 147">
                    <a:extLst>
                      <a:ext uri="{FF2B5EF4-FFF2-40B4-BE49-F238E27FC236}">
                        <a16:creationId xmlns:a16="http://schemas.microsoft.com/office/drawing/2014/main" id="{DB0E7A45-FF75-4974-B323-37A6C7C74DE1}"/>
                      </a:ext>
                    </a:extLst>
                  </p:cNvPr>
                  <p:cNvGrpSpPr>
                    <a:grpSpLocks/>
                  </p:cNvGrpSpPr>
                  <p:nvPr/>
                </p:nvGrpSpPr>
                <p:grpSpPr bwMode="auto">
                  <a:xfrm>
                    <a:off x="2803" y="673"/>
                    <a:ext cx="138" cy="153"/>
                    <a:chOff x="2703" y="882"/>
                    <a:chExt cx="138" cy="153"/>
                  </a:xfrm>
                </p:grpSpPr>
                <p:sp>
                  <p:nvSpPr>
                    <p:cNvPr id="1304" name="Line 148">
                      <a:extLst>
                        <a:ext uri="{FF2B5EF4-FFF2-40B4-BE49-F238E27FC236}">
                          <a16:creationId xmlns:a16="http://schemas.microsoft.com/office/drawing/2014/main" id="{87AD028E-AF95-4AAC-97A5-657A1B1BA1A8}"/>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05" name="Line 149">
                      <a:extLst>
                        <a:ext uri="{FF2B5EF4-FFF2-40B4-BE49-F238E27FC236}">
                          <a16:creationId xmlns:a16="http://schemas.microsoft.com/office/drawing/2014/main" id="{C865A550-AFAD-457E-8DEF-D8F091054D9C}"/>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06" name="Line 150">
                      <a:extLst>
                        <a:ext uri="{FF2B5EF4-FFF2-40B4-BE49-F238E27FC236}">
                          <a16:creationId xmlns:a16="http://schemas.microsoft.com/office/drawing/2014/main" id="{2735E177-4855-4569-B7A8-15D710E6469F}"/>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82" name="Group 151">
                    <a:extLst>
                      <a:ext uri="{FF2B5EF4-FFF2-40B4-BE49-F238E27FC236}">
                        <a16:creationId xmlns:a16="http://schemas.microsoft.com/office/drawing/2014/main" id="{4445A428-4E10-4511-9712-92FB5CD1789D}"/>
                      </a:ext>
                    </a:extLst>
                  </p:cNvPr>
                  <p:cNvGrpSpPr>
                    <a:grpSpLocks/>
                  </p:cNvGrpSpPr>
                  <p:nvPr/>
                </p:nvGrpSpPr>
                <p:grpSpPr bwMode="auto">
                  <a:xfrm>
                    <a:off x="2746" y="583"/>
                    <a:ext cx="138" cy="153"/>
                    <a:chOff x="2703" y="882"/>
                    <a:chExt cx="138" cy="153"/>
                  </a:xfrm>
                </p:grpSpPr>
                <p:sp>
                  <p:nvSpPr>
                    <p:cNvPr id="1301" name="Line 152">
                      <a:extLst>
                        <a:ext uri="{FF2B5EF4-FFF2-40B4-BE49-F238E27FC236}">
                          <a16:creationId xmlns:a16="http://schemas.microsoft.com/office/drawing/2014/main" id="{8DF84507-6CDC-434D-84AF-A5D2E892441C}"/>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02" name="Line 153">
                      <a:extLst>
                        <a:ext uri="{FF2B5EF4-FFF2-40B4-BE49-F238E27FC236}">
                          <a16:creationId xmlns:a16="http://schemas.microsoft.com/office/drawing/2014/main" id="{8EF53CCB-2EDB-4414-8531-7F1EC6D70B67}"/>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03" name="Line 154">
                      <a:extLst>
                        <a:ext uri="{FF2B5EF4-FFF2-40B4-BE49-F238E27FC236}">
                          <a16:creationId xmlns:a16="http://schemas.microsoft.com/office/drawing/2014/main" id="{EADEA89E-AAAC-4EF8-BE84-14A55DA14238}"/>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83" name="Group 155">
                    <a:extLst>
                      <a:ext uri="{FF2B5EF4-FFF2-40B4-BE49-F238E27FC236}">
                        <a16:creationId xmlns:a16="http://schemas.microsoft.com/office/drawing/2014/main" id="{FD13FF78-FBB7-462F-88B3-E51AAD133C06}"/>
                      </a:ext>
                    </a:extLst>
                  </p:cNvPr>
                  <p:cNvGrpSpPr>
                    <a:grpSpLocks/>
                  </p:cNvGrpSpPr>
                  <p:nvPr/>
                </p:nvGrpSpPr>
                <p:grpSpPr bwMode="auto">
                  <a:xfrm>
                    <a:off x="2965" y="673"/>
                    <a:ext cx="138" cy="153"/>
                    <a:chOff x="2703" y="882"/>
                    <a:chExt cx="138" cy="153"/>
                  </a:xfrm>
                </p:grpSpPr>
                <p:sp>
                  <p:nvSpPr>
                    <p:cNvPr id="1298" name="Line 156">
                      <a:extLst>
                        <a:ext uri="{FF2B5EF4-FFF2-40B4-BE49-F238E27FC236}">
                          <a16:creationId xmlns:a16="http://schemas.microsoft.com/office/drawing/2014/main" id="{017AECE9-41D5-45B4-8E9E-F93906B3CC3D}"/>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99" name="Line 157">
                      <a:extLst>
                        <a:ext uri="{FF2B5EF4-FFF2-40B4-BE49-F238E27FC236}">
                          <a16:creationId xmlns:a16="http://schemas.microsoft.com/office/drawing/2014/main" id="{D0CF8F10-7B80-46CE-B109-24F22555380E}"/>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300" name="Line 158">
                      <a:extLst>
                        <a:ext uri="{FF2B5EF4-FFF2-40B4-BE49-F238E27FC236}">
                          <a16:creationId xmlns:a16="http://schemas.microsoft.com/office/drawing/2014/main" id="{4AB73A9D-8D78-4C3D-9F88-99F81C365DC3}"/>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84" name="Group 159">
                    <a:extLst>
                      <a:ext uri="{FF2B5EF4-FFF2-40B4-BE49-F238E27FC236}">
                        <a16:creationId xmlns:a16="http://schemas.microsoft.com/office/drawing/2014/main" id="{F164FC8E-1E8B-4918-9C44-DE9DC8A5C8E4}"/>
                      </a:ext>
                    </a:extLst>
                  </p:cNvPr>
                  <p:cNvGrpSpPr>
                    <a:grpSpLocks/>
                  </p:cNvGrpSpPr>
                  <p:nvPr/>
                </p:nvGrpSpPr>
                <p:grpSpPr bwMode="auto">
                  <a:xfrm>
                    <a:off x="2908" y="583"/>
                    <a:ext cx="138" cy="153"/>
                    <a:chOff x="2703" y="882"/>
                    <a:chExt cx="138" cy="153"/>
                  </a:xfrm>
                </p:grpSpPr>
                <p:sp>
                  <p:nvSpPr>
                    <p:cNvPr id="1295" name="Line 160">
                      <a:extLst>
                        <a:ext uri="{FF2B5EF4-FFF2-40B4-BE49-F238E27FC236}">
                          <a16:creationId xmlns:a16="http://schemas.microsoft.com/office/drawing/2014/main" id="{5FFA8BC6-B8DA-479D-A52C-11C20608B3A7}"/>
                        </a:ext>
                      </a:extLst>
                    </p:cNvPr>
                    <p:cNvSpPr>
                      <a:spLocks noChangeShapeType="1"/>
                    </p:cNvSpPr>
                    <p:nvPr/>
                  </p:nvSpPr>
                  <p:spPr bwMode="auto">
                    <a:xfrm flipV="1">
                      <a:off x="2704"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96" name="Line 161">
                      <a:extLst>
                        <a:ext uri="{FF2B5EF4-FFF2-40B4-BE49-F238E27FC236}">
                          <a16:creationId xmlns:a16="http://schemas.microsoft.com/office/drawing/2014/main" id="{3676F5EA-DCFB-45D1-8CB1-E2C2D946FB51}"/>
                        </a:ext>
                      </a:extLst>
                    </p:cNvPr>
                    <p:cNvSpPr>
                      <a:spLocks noChangeShapeType="1"/>
                    </p:cNvSpPr>
                    <p:nvPr/>
                  </p:nvSpPr>
                  <p:spPr bwMode="auto">
                    <a:xfrm flipV="1">
                      <a:off x="2840" y="882"/>
                      <a:ext cx="0" cy="151"/>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97" name="Line 162">
                      <a:extLst>
                        <a:ext uri="{FF2B5EF4-FFF2-40B4-BE49-F238E27FC236}">
                          <a16:creationId xmlns:a16="http://schemas.microsoft.com/office/drawing/2014/main" id="{0F3DB542-C184-4F30-B550-2C3298B0A9A3}"/>
                        </a:ext>
                      </a:extLst>
                    </p:cNvPr>
                    <p:cNvSpPr>
                      <a:spLocks noChangeShapeType="1"/>
                    </p:cNvSpPr>
                    <p:nvPr/>
                  </p:nvSpPr>
                  <p:spPr bwMode="auto">
                    <a:xfrm>
                      <a:off x="2703" y="882"/>
                      <a:ext cx="138" cy="153"/>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85" name="Group 163">
                    <a:extLst>
                      <a:ext uri="{FF2B5EF4-FFF2-40B4-BE49-F238E27FC236}">
                        <a16:creationId xmlns:a16="http://schemas.microsoft.com/office/drawing/2014/main" id="{6804A607-4735-4973-811F-F92F6B99952E}"/>
                      </a:ext>
                    </a:extLst>
                  </p:cNvPr>
                  <p:cNvGrpSpPr>
                    <a:grpSpLocks/>
                  </p:cNvGrpSpPr>
                  <p:nvPr/>
                </p:nvGrpSpPr>
                <p:grpSpPr bwMode="auto">
                  <a:xfrm>
                    <a:off x="2635" y="699"/>
                    <a:ext cx="136" cy="149"/>
                    <a:chOff x="3200" y="1306"/>
                    <a:chExt cx="230" cy="252"/>
                  </a:xfrm>
                </p:grpSpPr>
                <p:sp>
                  <p:nvSpPr>
                    <p:cNvPr id="1291" name="Line 164">
                      <a:extLst>
                        <a:ext uri="{FF2B5EF4-FFF2-40B4-BE49-F238E27FC236}">
                          <a16:creationId xmlns:a16="http://schemas.microsoft.com/office/drawing/2014/main" id="{1E1C7908-1DC3-4640-BD5C-5CEFECEBDC6F}"/>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92" name="Line 165">
                      <a:extLst>
                        <a:ext uri="{FF2B5EF4-FFF2-40B4-BE49-F238E27FC236}">
                          <a16:creationId xmlns:a16="http://schemas.microsoft.com/office/drawing/2014/main" id="{F50E8E79-C133-45D3-9906-A0D58713495A}"/>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93" name="Line 166">
                      <a:extLst>
                        <a:ext uri="{FF2B5EF4-FFF2-40B4-BE49-F238E27FC236}">
                          <a16:creationId xmlns:a16="http://schemas.microsoft.com/office/drawing/2014/main" id="{FD6C7C11-83C1-4E17-91D9-4C92A1332D20}"/>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94" name="Line 167">
                      <a:extLst>
                        <a:ext uri="{FF2B5EF4-FFF2-40B4-BE49-F238E27FC236}">
                          <a16:creationId xmlns:a16="http://schemas.microsoft.com/office/drawing/2014/main" id="{C8E4F459-198A-446D-9628-D0BF963A0D40}"/>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86" name="Group 168">
                    <a:extLst>
                      <a:ext uri="{FF2B5EF4-FFF2-40B4-BE49-F238E27FC236}">
                        <a16:creationId xmlns:a16="http://schemas.microsoft.com/office/drawing/2014/main" id="{AC3ED6E1-5840-49EC-9A4D-1FD1D9FDFD4C}"/>
                      </a:ext>
                    </a:extLst>
                  </p:cNvPr>
                  <p:cNvGrpSpPr>
                    <a:grpSpLocks/>
                  </p:cNvGrpSpPr>
                  <p:nvPr/>
                </p:nvGrpSpPr>
                <p:grpSpPr bwMode="auto">
                  <a:xfrm>
                    <a:off x="2479" y="663"/>
                    <a:ext cx="136" cy="149"/>
                    <a:chOff x="3200" y="1306"/>
                    <a:chExt cx="230" cy="252"/>
                  </a:xfrm>
                </p:grpSpPr>
                <p:sp>
                  <p:nvSpPr>
                    <p:cNvPr id="1287" name="Line 169">
                      <a:extLst>
                        <a:ext uri="{FF2B5EF4-FFF2-40B4-BE49-F238E27FC236}">
                          <a16:creationId xmlns:a16="http://schemas.microsoft.com/office/drawing/2014/main" id="{4544E17E-0700-4D95-8181-687F8ED838F5}"/>
                        </a:ext>
                      </a:extLst>
                    </p:cNvPr>
                    <p:cNvSpPr>
                      <a:spLocks noChangeShapeType="1"/>
                    </p:cNvSpPr>
                    <p:nvPr/>
                  </p:nvSpPr>
                  <p:spPr bwMode="auto">
                    <a:xfrm flipH="1">
                      <a:off x="3203" y="1306"/>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88" name="Line 170">
                      <a:extLst>
                        <a:ext uri="{FF2B5EF4-FFF2-40B4-BE49-F238E27FC236}">
                          <a16:creationId xmlns:a16="http://schemas.microsoft.com/office/drawing/2014/main" id="{BFEC7999-6ED6-4E43-B9AD-9340D82B1A2A}"/>
                        </a:ext>
                      </a:extLst>
                    </p:cNvPr>
                    <p:cNvSpPr>
                      <a:spLocks noChangeShapeType="1"/>
                    </p:cNvSpPr>
                    <p:nvPr/>
                  </p:nvSpPr>
                  <p:spPr bwMode="auto">
                    <a:xfrm flipH="1">
                      <a:off x="3203" y="1558"/>
                      <a:ext cx="227"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89" name="Line 171">
                      <a:extLst>
                        <a:ext uri="{FF2B5EF4-FFF2-40B4-BE49-F238E27FC236}">
                          <a16:creationId xmlns:a16="http://schemas.microsoft.com/office/drawing/2014/main" id="{393334CE-4473-4CBD-A77F-4B3863561F82}"/>
                        </a:ext>
                      </a:extLst>
                    </p:cNvPr>
                    <p:cNvSpPr>
                      <a:spLocks noChangeShapeType="1"/>
                    </p:cNvSpPr>
                    <p:nvPr/>
                  </p:nvSpPr>
                  <p:spPr bwMode="auto">
                    <a:xfrm>
                      <a:off x="3203" y="1306"/>
                      <a:ext cx="0" cy="25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90" name="Line 172">
                      <a:extLst>
                        <a:ext uri="{FF2B5EF4-FFF2-40B4-BE49-F238E27FC236}">
                          <a16:creationId xmlns:a16="http://schemas.microsoft.com/office/drawing/2014/main" id="{1BE54D16-9949-4B17-A928-FD6CF0510A2A}"/>
                        </a:ext>
                      </a:extLst>
                    </p:cNvPr>
                    <p:cNvSpPr>
                      <a:spLocks noChangeShapeType="1"/>
                    </p:cNvSpPr>
                    <p:nvPr/>
                  </p:nvSpPr>
                  <p:spPr bwMode="auto">
                    <a:xfrm>
                      <a:off x="3200" y="1428"/>
                      <a:ext cx="120" cy="0"/>
                    </a:xfrm>
                    <a:prstGeom prst="line">
                      <a:avLst/>
                    </a:prstGeom>
                    <a:noFill/>
                    <a:ln w="31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sp>
              <p:nvSpPr>
                <p:cNvPr id="753" name="Text Box 173">
                  <a:extLst>
                    <a:ext uri="{FF2B5EF4-FFF2-40B4-BE49-F238E27FC236}">
                      <a16:creationId xmlns:a16="http://schemas.microsoft.com/office/drawing/2014/main" id="{73CC8632-072B-4E21-90BE-7A81E2D61259}"/>
                    </a:ext>
                  </a:extLst>
                </p:cNvPr>
                <p:cNvSpPr txBox="1">
                  <a:spLocks noChangeArrowheads="1"/>
                </p:cNvSpPr>
                <p:nvPr/>
              </p:nvSpPr>
              <p:spPr bwMode="auto">
                <a:xfrm>
                  <a:off x="10070979" y="2404598"/>
                  <a:ext cx="533117" cy="51559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itchFamily="18" charset="0"/>
                    </a:rPr>
                    <a:t>En</a:t>
                  </a:r>
                </a:p>
              </p:txBody>
            </p:sp>
            <p:grpSp>
              <p:nvGrpSpPr>
                <p:cNvPr id="754" name="Group 174">
                  <a:extLst>
                    <a:ext uri="{FF2B5EF4-FFF2-40B4-BE49-F238E27FC236}">
                      <a16:creationId xmlns:a16="http://schemas.microsoft.com/office/drawing/2014/main" id="{EB5876D8-1D74-40C1-ABCD-198E6C9CEE3B}"/>
                    </a:ext>
                  </a:extLst>
                </p:cNvPr>
                <p:cNvGrpSpPr>
                  <a:grpSpLocks/>
                </p:cNvGrpSpPr>
                <p:nvPr/>
              </p:nvGrpSpPr>
              <p:grpSpPr bwMode="auto">
                <a:xfrm>
                  <a:off x="9099135" y="1861991"/>
                  <a:ext cx="154800" cy="170453"/>
                  <a:chOff x="3200" y="1306"/>
                  <a:chExt cx="230" cy="252"/>
                </a:xfrm>
              </p:grpSpPr>
              <p:sp>
                <p:nvSpPr>
                  <p:cNvPr id="1275" name="Line 175">
                    <a:extLst>
                      <a:ext uri="{FF2B5EF4-FFF2-40B4-BE49-F238E27FC236}">
                        <a16:creationId xmlns:a16="http://schemas.microsoft.com/office/drawing/2014/main" id="{5EFC4E6A-D1D2-439F-B093-93677CF94943}"/>
                      </a:ext>
                    </a:extLst>
                  </p:cNvPr>
                  <p:cNvSpPr>
                    <a:spLocks noChangeShapeType="1"/>
                  </p:cNvSpPr>
                  <p:nvPr/>
                </p:nvSpPr>
                <p:spPr bwMode="auto">
                  <a:xfrm flipH="1">
                    <a:off x="3203" y="1306"/>
                    <a:ext cx="227" cy="0"/>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76" name="Line 176">
                    <a:extLst>
                      <a:ext uri="{FF2B5EF4-FFF2-40B4-BE49-F238E27FC236}">
                        <a16:creationId xmlns:a16="http://schemas.microsoft.com/office/drawing/2014/main" id="{ABBC8BEF-D8D6-467C-A9DE-282C37BA8C7F}"/>
                      </a:ext>
                    </a:extLst>
                  </p:cNvPr>
                  <p:cNvSpPr>
                    <a:spLocks noChangeShapeType="1"/>
                  </p:cNvSpPr>
                  <p:nvPr/>
                </p:nvSpPr>
                <p:spPr bwMode="auto">
                  <a:xfrm flipH="1">
                    <a:off x="3203" y="1558"/>
                    <a:ext cx="227" cy="0"/>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77" name="Line 177">
                    <a:extLst>
                      <a:ext uri="{FF2B5EF4-FFF2-40B4-BE49-F238E27FC236}">
                        <a16:creationId xmlns:a16="http://schemas.microsoft.com/office/drawing/2014/main" id="{672DFF70-1B56-4F40-9499-0F9A212FB264}"/>
                      </a:ext>
                    </a:extLst>
                  </p:cNvPr>
                  <p:cNvSpPr>
                    <a:spLocks noChangeShapeType="1"/>
                  </p:cNvSpPr>
                  <p:nvPr/>
                </p:nvSpPr>
                <p:spPr bwMode="auto">
                  <a:xfrm>
                    <a:off x="3203" y="1306"/>
                    <a:ext cx="0" cy="250"/>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78" name="Line 178">
                    <a:extLst>
                      <a:ext uri="{FF2B5EF4-FFF2-40B4-BE49-F238E27FC236}">
                        <a16:creationId xmlns:a16="http://schemas.microsoft.com/office/drawing/2014/main" id="{07020E60-89C3-450B-BDC0-5DF3A129CE13}"/>
                      </a:ext>
                    </a:extLst>
                  </p:cNvPr>
                  <p:cNvSpPr>
                    <a:spLocks noChangeShapeType="1"/>
                  </p:cNvSpPr>
                  <p:nvPr/>
                </p:nvSpPr>
                <p:spPr bwMode="auto">
                  <a:xfrm>
                    <a:off x="3200" y="1428"/>
                    <a:ext cx="120" cy="0"/>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55" name="Group 179">
                  <a:extLst>
                    <a:ext uri="{FF2B5EF4-FFF2-40B4-BE49-F238E27FC236}">
                      <a16:creationId xmlns:a16="http://schemas.microsoft.com/office/drawing/2014/main" id="{06FFAC5D-A7FF-4F6B-A279-C0BB857D390B}"/>
                    </a:ext>
                  </a:extLst>
                </p:cNvPr>
                <p:cNvGrpSpPr>
                  <a:grpSpLocks/>
                </p:cNvGrpSpPr>
                <p:nvPr/>
              </p:nvGrpSpPr>
              <p:grpSpPr bwMode="auto">
                <a:xfrm>
                  <a:off x="9290860" y="1859150"/>
                  <a:ext cx="159061" cy="176134"/>
                  <a:chOff x="2703" y="882"/>
                  <a:chExt cx="138" cy="153"/>
                </a:xfrm>
              </p:grpSpPr>
              <p:sp>
                <p:nvSpPr>
                  <p:cNvPr id="1272" name="Line 180">
                    <a:extLst>
                      <a:ext uri="{FF2B5EF4-FFF2-40B4-BE49-F238E27FC236}">
                        <a16:creationId xmlns:a16="http://schemas.microsoft.com/office/drawing/2014/main" id="{81E86077-3484-4DD2-BE41-67480648B57D}"/>
                      </a:ext>
                    </a:extLst>
                  </p:cNvPr>
                  <p:cNvSpPr>
                    <a:spLocks noChangeShapeType="1"/>
                  </p:cNvSpPr>
                  <p:nvPr/>
                </p:nvSpPr>
                <p:spPr bwMode="auto">
                  <a:xfrm flipV="1">
                    <a:off x="2704" y="882"/>
                    <a:ext cx="0" cy="151"/>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73" name="Line 181">
                    <a:extLst>
                      <a:ext uri="{FF2B5EF4-FFF2-40B4-BE49-F238E27FC236}">
                        <a16:creationId xmlns:a16="http://schemas.microsoft.com/office/drawing/2014/main" id="{48188A79-3E69-4C00-8057-ABE3A88A5288}"/>
                      </a:ext>
                    </a:extLst>
                  </p:cNvPr>
                  <p:cNvSpPr>
                    <a:spLocks noChangeShapeType="1"/>
                  </p:cNvSpPr>
                  <p:nvPr/>
                </p:nvSpPr>
                <p:spPr bwMode="auto">
                  <a:xfrm flipV="1">
                    <a:off x="2840" y="882"/>
                    <a:ext cx="0" cy="151"/>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74" name="Line 182">
                    <a:extLst>
                      <a:ext uri="{FF2B5EF4-FFF2-40B4-BE49-F238E27FC236}">
                        <a16:creationId xmlns:a16="http://schemas.microsoft.com/office/drawing/2014/main" id="{C7BA3D2F-B31A-454E-9AE5-B4046FABB9D0}"/>
                      </a:ext>
                    </a:extLst>
                  </p:cNvPr>
                  <p:cNvSpPr>
                    <a:spLocks noChangeShapeType="1"/>
                  </p:cNvSpPr>
                  <p:nvPr/>
                </p:nvSpPr>
                <p:spPr bwMode="auto">
                  <a:xfrm>
                    <a:off x="2703" y="882"/>
                    <a:ext cx="138" cy="153"/>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56" name="Group 183">
                  <a:extLst>
                    <a:ext uri="{FF2B5EF4-FFF2-40B4-BE49-F238E27FC236}">
                      <a16:creationId xmlns:a16="http://schemas.microsoft.com/office/drawing/2014/main" id="{688D63EC-5EC9-4F8B-8DAD-CB55DB134827}"/>
                    </a:ext>
                  </a:extLst>
                </p:cNvPr>
                <p:cNvGrpSpPr>
                  <a:grpSpLocks/>
                </p:cNvGrpSpPr>
                <p:nvPr/>
              </p:nvGrpSpPr>
              <p:grpSpPr bwMode="auto">
                <a:xfrm rot="5400000">
                  <a:off x="9478309" y="1843543"/>
                  <a:ext cx="173293" cy="203087"/>
                  <a:chOff x="2644" y="314"/>
                  <a:chExt cx="226" cy="264"/>
                </a:xfrm>
              </p:grpSpPr>
              <p:sp>
                <p:nvSpPr>
                  <p:cNvPr id="1270" name="Line 184">
                    <a:extLst>
                      <a:ext uri="{FF2B5EF4-FFF2-40B4-BE49-F238E27FC236}">
                        <a16:creationId xmlns:a16="http://schemas.microsoft.com/office/drawing/2014/main" id="{7462FE06-3D3F-4066-8108-D14E21F883FD}"/>
                      </a:ext>
                    </a:extLst>
                  </p:cNvPr>
                  <p:cNvSpPr>
                    <a:spLocks noChangeShapeType="1"/>
                  </p:cNvSpPr>
                  <p:nvPr/>
                </p:nvSpPr>
                <p:spPr bwMode="auto">
                  <a:xfrm rot="-5400000">
                    <a:off x="2512" y="446"/>
                    <a:ext cx="264" cy="0"/>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71" name="Line 185">
                    <a:extLst>
                      <a:ext uri="{FF2B5EF4-FFF2-40B4-BE49-F238E27FC236}">
                        <a16:creationId xmlns:a16="http://schemas.microsoft.com/office/drawing/2014/main" id="{71616271-1FC1-4253-8941-C0B0E01EEA8D}"/>
                      </a:ext>
                    </a:extLst>
                  </p:cNvPr>
                  <p:cNvSpPr>
                    <a:spLocks noChangeShapeType="1"/>
                  </p:cNvSpPr>
                  <p:nvPr/>
                </p:nvSpPr>
                <p:spPr bwMode="auto">
                  <a:xfrm rot="-5400000">
                    <a:off x="2757" y="334"/>
                    <a:ext cx="0" cy="226"/>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57" name="Group 186">
                  <a:extLst>
                    <a:ext uri="{FF2B5EF4-FFF2-40B4-BE49-F238E27FC236}">
                      <a16:creationId xmlns:a16="http://schemas.microsoft.com/office/drawing/2014/main" id="{5D5608FF-9C25-41D7-97F7-BF82204E7C27}"/>
                    </a:ext>
                  </a:extLst>
                </p:cNvPr>
                <p:cNvGrpSpPr>
                  <a:grpSpLocks/>
                </p:cNvGrpSpPr>
                <p:nvPr/>
              </p:nvGrpSpPr>
              <p:grpSpPr bwMode="auto">
                <a:xfrm>
                  <a:off x="8134829" y="1928752"/>
                  <a:ext cx="244272" cy="95169"/>
                  <a:chOff x="2228" y="1614"/>
                  <a:chExt cx="172" cy="67"/>
                </a:xfrm>
              </p:grpSpPr>
              <p:grpSp>
                <p:nvGrpSpPr>
                  <p:cNvPr id="1263" name="Group 187">
                    <a:extLst>
                      <a:ext uri="{FF2B5EF4-FFF2-40B4-BE49-F238E27FC236}">
                        <a16:creationId xmlns:a16="http://schemas.microsoft.com/office/drawing/2014/main" id="{F0270ADA-6953-462B-80AF-AC3DB434C6A2}"/>
                      </a:ext>
                    </a:extLst>
                  </p:cNvPr>
                  <p:cNvGrpSpPr>
                    <a:grpSpLocks/>
                  </p:cNvGrpSpPr>
                  <p:nvPr/>
                </p:nvGrpSpPr>
                <p:grpSpPr bwMode="auto">
                  <a:xfrm>
                    <a:off x="2228" y="1614"/>
                    <a:ext cx="60" cy="67"/>
                    <a:chOff x="2703" y="882"/>
                    <a:chExt cx="138" cy="153"/>
                  </a:xfrm>
                </p:grpSpPr>
                <p:sp>
                  <p:nvSpPr>
                    <p:cNvPr id="1267" name="Line 188">
                      <a:extLst>
                        <a:ext uri="{FF2B5EF4-FFF2-40B4-BE49-F238E27FC236}">
                          <a16:creationId xmlns:a16="http://schemas.microsoft.com/office/drawing/2014/main" id="{00DB1C87-95AB-43F7-B334-9D3C55089A7F}"/>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68" name="Line 189">
                      <a:extLst>
                        <a:ext uri="{FF2B5EF4-FFF2-40B4-BE49-F238E27FC236}">
                          <a16:creationId xmlns:a16="http://schemas.microsoft.com/office/drawing/2014/main" id="{12081681-C20C-4BE2-A0B6-FCF252F10AF7}"/>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69" name="Line 190">
                      <a:extLst>
                        <a:ext uri="{FF2B5EF4-FFF2-40B4-BE49-F238E27FC236}">
                          <a16:creationId xmlns:a16="http://schemas.microsoft.com/office/drawing/2014/main" id="{6399C434-6CCF-4092-9DB3-DBEFFDF12B95}"/>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64" name="Group 191">
                    <a:extLst>
                      <a:ext uri="{FF2B5EF4-FFF2-40B4-BE49-F238E27FC236}">
                        <a16:creationId xmlns:a16="http://schemas.microsoft.com/office/drawing/2014/main" id="{DC80A711-09DB-42A6-8F5E-B8326A9BEBF3}"/>
                      </a:ext>
                    </a:extLst>
                  </p:cNvPr>
                  <p:cNvGrpSpPr>
                    <a:grpSpLocks/>
                  </p:cNvGrpSpPr>
                  <p:nvPr/>
                </p:nvGrpSpPr>
                <p:grpSpPr bwMode="auto">
                  <a:xfrm rot="5400000">
                    <a:off x="2329" y="1608"/>
                    <a:ext cx="66" cy="77"/>
                    <a:chOff x="2644" y="314"/>
                    <a:chExt cx="226" cy="264"/>
                  </a:xfrm>
                </p:grpSpPr>
                <p:sp>
                  <p:nvSpPr>
                    <p:cNvPr id="1265" name="Line 192">
                      <a:extLst>
                        <a:ext uri="{FF2B5EF4-FFF2-40B4-BE49-F238E27FC236}">
                          <a16:creationId xmlns:a16="http://schemas.microsoft.com/office/drawing/2014/main" id="{EC4281C7-3FB8-4A68-8F09-864976BF40B8}"/>
                        </a:ext>
                      </a:extLst>
                    </p:cNvPr>
                    <p:cNvSpPr>
                      <a:spLocks noChangeShapeType="1"/>
                    </p:cNvSpPr>
                    <p:nvPr/>
                  </p:nvSpPr>
                  <p:spPr bwMode="auto">
                    <a:xfrm rot="-5400000">
                      <a:off x="2512" y="446"/>
                      <a:ext cx="264"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66" name="Line 193">
                      <a:extLst>
                        <a:ext uri="{FF2B5EF4-FFF2-40B4-BE49-F238E27FC236}">
                          <a16:creationId xmlns:a16="http://schemas.microsoft.com/office/drawing/2014/main" id="{82D39BAA-04FC-4FB0-9C01-C986BDD35CB2}"/>
                        </a:ext>
                      </a:extLst>
                    </p:cNvPr>
                    <p:cNvSpPr>
                      <a:spLocks noChangeShapeType="1"/>
                    </p:cNvSpPr>
                    <p:nvPr/>
                  </p:nvSpPr>
                  <p:spPr bwMode="auto">
                    <a:xfrm rot="-5400000">
                      <a:off x="2757" y="334"/>
                      <a:ext cx="0" cy="226"/>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58" name="Group 194">
                  <a:extLst>
                    <a:ext uri="{FF2B5EF4-FFF2-40B4-BE49-F238E27FC236}">
                      <a16:creationId xmlns:a16="http://schemas.microsoft.com/office/drawing/2014/main" id="{CF6549EC-B48A-41CD-8727-79F4C4C3FC7B}"/>
                    </a:ext>
                  </a:extLst>
                </p:cNvPr>
                <p:cNvGrpSpPr>
                  <a:grpSpLocks/>
                </p:cNvGrpSpPr>
                <p:nvPr/>
              </p:nvGrpSpPr>
              <p:grpSpPr bwMode="auto">
                <a:xfrm>
                  <a:off x="7684630" y="1957160"/>
                  <a:ext cx="222969" cy="95169"/>
                  <a:chOff x="2024" y="1614"/>
                  <a:chExt cx="157" cy="67"/>
                </a:xfrm>
              </p:grpSpPr>
              <p:grpSp>
                <p:nvGrpSpPr>
                  <p:cNvPr id="1254" name="Group 195">
                    <a:extLst>
                      <a:ext uri="{FF2B5EF4-FFF2-40B4-BE49-F238E27FC236}">
                        <a16:creationId xmlns:a16="http://schemas.microsoft.com/office/drawing/2014/main" id="{014EE909-E8C2-4755-9724-76260FE74F70}"/>
                      </a:ext>
                    </a:extLst>
                  </p:cNvPr>
                  <p:cNvGrpSpPr>
                    <a:grpSpLocks/>
                  </p:cNvGrpSpPr>
                  <p:nvPr/>
                </p:nvGrpSpPr>
                <p:grpSpPr bwMode="auto">
                  <a:xfrm>
                    <a:off x="2024" y="1615"/>
                    <a:ext cx="59" cy="65"/>
                    <a:chOff x="3200" y="1306"/>
                    <a:chExt cx="230" cy="252"/>
                  </a:xfrm>
                </p:grpSpPr>
                <p:sp>
                  <p:nvSpPr>
                    <p:cNvPr id="1259" name="Line 196">
                      <a:extLst>
                        <a:ext uri="{FF2B5EF4-FFF2-40B4-BE49-F238E27FC236}">
                          <a16:creationId xmlns:a16="http://schemas.microsoft.com/office/drawing/2014/main" id="{A21D6D61-850E-4C11-AB58-4055500DF245}"/>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60" name="Line 197">
                      <a:extLst>
                        <a:ext uri="{FF2B5EF4-FFF2-40B4-BE49-F238E27FC236}">
                          <a16:creationId xmlns:a16="http://schemas.microsoft.com/office/drawing/2014/main" id="{4528680B-D6F3-4734-8329-19A5442EE071}"/>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61" name="Line 198">
                      <a:extLst>
                        <a:ext uri="{FF2B5EF4-FFF2-40B4-BE49-F238E27FC236}">
                          <a16:creationId xmlns:a16="http://schemas.microsoft.com/office/drawing/2014/main" id="{6A0FAFD4-F557-4ECA-9ED9-13C8CE8FD08F}"/>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62" name="Line 199">
                      <a:extLst>
                        <a:ext uri="{FF2B5EF4-FFF2-40B4-BE49-F238E27FC236}">
                          <a16:creationId xmlns:a16="http://schemas.microsoft.com/office/drawing/2014/main" id="{3945FDFF-84A1-436F-98F0-4FC6C77D73DE}"/>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55" name="Group 200">
                    <a:extLst>
                      <a:ext uri="{FF2B5EF4-FFF2-40B4-BE49-F238E27FC236}">
                        <a16:creationId xmlns:a16="http://schemas.microsoft.com/office/drawing/2014/main" id="{9939335B-BD73-4DA3-92A1-14294E855B18}"/>
                      </a:ext>
                    </a:extLst>
                  </p:cNvPr>
                  <p:cNvGrpSpPr>
                    <a:grpSpLocks/>
                  </p:cNvGrpSpPr>
                  <p:nvPr/>
                </p:nvGrpSpPr>
                <p:grpSpPr bwMode="auto">
                  <a:xfrm>
                    <a:off x="2121" y="1614"/>
                    <a:ext cx="60" cy="67"/>
                    <a:chOff x="2703" y="882"/>
                    <a:chExt cx="138" cy="153"/>
                  </a:xfrm>
                </p:grpSpPr>
                <p:sp>
                  <p:nvSpPr>
                    <p:cNvPr id="1256" name="Line 201">
                      <a:extLst>
                        <a:ext uri="{FF2B5EF4-FFF2-40B4-BE49-F238E27FC236}">
                          <a16:creationId xmlns:a16="http://schemas.microsoft.com/office/drawing/2014/main" id="{21AC3488-FD72-4BC2-AA71-29846E3401BE}"/>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57" name="Line 202">
                      <a:extLst>
                        <a:ext uri="{FF2B5EF4-FFF2-40B4-BE49-F238E27FC236}">
                          <a16:creationId xmlns:a16="http://schemas.microsoft.com/office/drawing/2014/main" id="{7D93B652-B370-499F-BBC2-190A940BD13A}"/>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58" name="Line 203">
                      <a:extLst>
                        <a:ext uri="{FF2B5EF4-FFF2-40B4-BE49-F238E27FC236}">
                          <a16:creationId xmlns:a16="http://schemas.microsoft.com/office/drawing/2014/main" id="{98AAE8EE-9BB0-4372-AD4F-0AE380A26E9D}"/>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59" name="Group 204">
                  <a:extLst>
                    <a:ext uri="{FF2B5EF4-FFF2-40B4-BE49-F238E27FC236}">
                      <a16:creationId xmlns:a16="http://schemas.microsoft.com/office/drawing/2014/main" id="{073E4BA6-1A74-4E85-B474-4F3A73D79026}"/>
                    </a:ext>
                  </a:extLst>
                </p:cNvPr>
                <p:cNvGrpSpPr>
                  <a:grpSpLocks/>
                </p:cNvGrpSpPr>
                <p:nvPr/>
              </p:nvGrpSpPr>
              <p:grpSpPr bwMode="auto">
                <a:xfrm>
                  <a:off x="8009852" y="1765401"/>
                  <a:ext cx="222969" cy="95169"/>
                  <a:chOff x="2208" y="1487"/>
                  <a:chExt cx="157" cy="67"/>
                </a:xfrm>
              </p:grpSpPr>
              <p:grpSp>
                <p:nvGrpSpPr>
                  <p:cNvPr id="1245" name="Group 205">
                    <a:extLst>
                      <a:ext uri="{FF2B5EF4-FFF2-40B4-BE49-F238E27FC236}">
                        <a16:creationId xmlns:a16="http://schemas.microsoft.com/office/drawing/2014/main" id="{4A3DC585-01B4-48B1-9F5D-E4507B8F33B0}"/>
                      </a:ext>
                    </a:extLst>
                  </p:cNvPr>
                  <p:cNvGrpSpPr>
                    <a:grpSpLocks/>
                  </p:cNvGrpSpPr>
                  <p:nvPr/>
                </p:nvGrpSpPr>
                <p:grpSpPr bwMode="auto">
                  <a:xfrm>
                    <a:off x="2208" y="1488"/>
                    <a:ext cx="59" cy="65"/>
                    <a:chOff x="3200" y="1306"/>
                    <a:chExt cx="230" cy="252"/>
                  </a:xfrm>
                </p:grpSpPr>
                <p:sp>
                  <p:nvSpPr>
                    <p:cNvPr id="1250" name="Line 206">
                      <a:extLst>
                        <a:ext uri="{FF2B5EF4-FFF2-40B4-BE49-F238E27FC236}">
                          <a16:creationId xmlns:a16="http://schemas.microsoft.com/office/drawing/2014/main" id="{BBD16DFA-C371-44F5-914E-99D807390ADB}"/>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51" name="Line 207">
                      <a:extLst>
                        <a:ext uri="{FF2B5EF4-FFF2-40B4-BE49-F238E27FC236}">
                          <a16:creationId xmlns:a16="http://schemas.microsoft.com/office/drawing/2014/main" id="{C3A4F175-CF58-4672-89F8-194CE5DB0739}"/>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52" name="Line 208">
                      <a:extLst>
                        <a:ext uri="{FF2B5EF4-FFF2-40B4-BE49-F238E27FC236}">
                          <a16:creationId xmlns:a16="http://schemas.microsoft.com/office/drawing/2014/main" id="{251AE700-AD19-41E7-A35A-8BC423A71721}"/>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53" name="Line 209">
                      <a:extLst>
                        <a:ext uri="{FF2B5EF4-FFF2-40B4-BE49-F238E27FC236}">
                          <a16:creationId xmlns:a16="http://schemas.microsoft.com/office/drawing/2014/main" id="{46A7F85C-5481-4F49-A038-D80D5627A2B0}"/>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46" name="Group 210">
                    <a:extLst>
                      <a:ext uri="{FF2B5EF4-FFF2-40B4-BE49-F238E27FC236}">
                        <a16:creationId xmlns:a16="http://schemas.microsoft.com/office/drawing/2014/main" id="{5B3A28C9-FB86-4A52-AD37-4B79653F9A91}"/>
                      </a:ext>
                    </a:extLst>
                  </p:cNvPr>
                  <p:cNvGrpSpPr>
                    <a:grpSpLocks/>
                  </p:cNvGrpSpPr>
                  <p:nvPr/>
                </p:nvGrpSpPr>
                <p:grpSpPr bwMode="auto">
                  <a:xfrm>
                    <a:off x="2305" y="1487"/>
                    <a:ext cx="60" cy="67"/>
                    <a:chOff x="2703" y="882"/>
                    <a:chExt cx="138" cy="153"/>
                  </a:xfrm>
                </p:grpSpPr>
                <p:sp>
                  <p:nvSpPr>
                    <p:cNvPr id="1247" name="Line 211">
                      <a:extLst>
                        <a:ext uri="{FF2B5EF4-FFF2-40B4-BE49-F238E27FC236}">
                          <a16:creationId xmlns:a16="http://schemas.microsoft.com/office/drawing/2014/main" id="{23EC5843-E5A5-42BB-8740-F26053AF8ABE}"/>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48" name="Line 212">
                      <a:extLst>
                        <a:ext uri="{FF2B5EF4-FFF2-40B4-BE49-F238E27FC236}">
                          <a16:creationId xmlns:a16="http://schemas.microsoft.com/office/drawing/2014/main" id="{68CC5E94-E210-40A7-B5CC-8CFE7520A1E4}"/>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49" name="Line 213">
                      <a:extLst>
                        <a:ext uri="{FF2B5EF4-FFF2-40B4-BE49-F238E27FC236}">
                          <a16:creationId xmlns:a16="http://schemas.microsoft.com/office/drawing/2014/main" id="{42C4E5DC-E009-4169-A149-0DF573E070CF}"/>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60" name="Group 214">
                  <a:extLst>
                    <a:ext uri="{FF2B5EF4-FFF2-40B4-BE49-F238E27FC236}">
                      <a16:creationId xmlns:a16="http://schemas.microsoft.com/office/drawing/2014/main" id="{DA12AC97-5567-4520-9E94-E95F6831346F}"/>
                    </a:ext>
                  </a:extLst>
                </p:cNvPr>
                <p:cNvGrpSpPr>
                  <a:grpSpLocks/>
                </p:cNvGrpSpPr>
                <p:nvPr/>
              </p:nvGrpSpPr>
              <p:grpSpPr bwMode="auto">
                <a:xfrm>
                  <a:off x="7779782" y="1796651"/>
                  <a:ext cx="83791" cy="92328"/>
                  <a:chOff x="3200" y="1306"/>
                  <a:chExt cx="230" cy="252"/>
                </a:xfrm>
              </p:grpSpPr>
              <p:sp>
                <p:nvSpPr>
                  <p:cNvPr id="1241" name="Line 215">
                    <a:extLst>
                      <a:ext uri="{FF2B5EF4-FFF2-40B4-BE49-F238E27FC236}">
                        <a16:creationId xmlns:a16="http://schemas.microsoft.com/office/drawing/2014/main" id="{99B9406A-D381-48BE-B638-FD276DF60663}"/>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42" name="Line 216">
                    <a:extLst>
                      <a:ext uri="{FF2B5EF4-FFF2-40B4-BE49-F238E27FC236}">
                        <a16:creationId xmlns:a16="http://schemas.microsoft.com/office/drawing/2014/main" id="{6B4ABE75-CCF5-4698-9987-E87364E6C773}"/>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43" name="Line 217">
                    <a:extLst>
                      <a:ext uri="{FF2B5EF4-FFF2-40B4-BE49-F238E27FC236}">
                        <a16:creationId xmlns:a16="http://schemas.microsoft.com/office/drawing/2014/main" id="{B19CB9AB-7D26-41EC-A574-FF80A247358B}"/>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44" name="Line 218">
                    <a:extLst>
                      <a:ext uri="{FF2B5EF4-FFF2-40B4-BE49-F238E27FC236}">
                        <a16:creationId xmlns:a16="http://schemas.microsoft.com/office/drawing/2014/main" id="{FE4AA56D-6BCB-493E-9A2D-EE81CED02166}"/>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61" name="Group 219">
                  <a:extLst>
                    <a:ext uri="{FF2B5EF4-FFF2-40B4-BE49-F238E27FC236}">
                      <a16:creationId xmlns:a16="http://schemas.microsoft.com/office/drawing/2014/main" id="{AA534F76-8717-47E8-90AF-70A41C48D554}"/>
                    </a:ext>
                  </a:extLst>
                </p:cNvPr>
                <p:cNvGrpSpPr>
                  <a:grpSpLocks/>
                </p:cNvGrpSpPr>
                <p:nvPr/>
              </p:nvGrpSpPr>
              <p:grpSpPr bwMode="auto">
                <a:xfrm>
                  <a:off x="7778362" y="2117670"/>
                  <a:ext cx="85211" cy="95169"/>
                  <a:chOff x="2703" y="882"/>
                  <a:chExt cx="138" cy="153"/>
                </a:xfrm>
              </p:grpSpPr>
              <p:sp>
                <p:nvSpPr>
                  <p:cNvPr id="1238" name="Line 220">
                    <a:extLst>
                      <a:ext uri="{FF2B5EF4-FFF2-40B4-BE49-F238E27FC236}">
                        <a16:creationId xmlns:a16="http://schemas.microsoft.com/office/drawing/2014/main" id="{D710BE0F-CEF7-4209-902F-A777F3D4FB77}"/>
                      </a:ext>
                    </a:extLst>
                  </p:cNvPr>
                  <p:cNvSpPr>
                    <a:spLocks noChangeShapeType="1"/>
                  </p:cNvSpPr>
                  <p:nvPr/>
                </p:nvSpPr>
                <p:spPr bwMode="auto">
                  <a:xfrm flipV="1">
                    <a:off x="2704"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39" name="Line 221">
                    <a:extLst>
                      <a:ext uri="{FF2B5EF4-FFF2-40B4-BE49-F238E27FC236}">
                        <a16:creationId xmlns:a16="http://schemas.microsoft.com/office/drawing/2014/main" id="{350AF835-D3FB-4571-8311-2CA84E35D4BD}"/>
                      </a:ext>
                    </a:extLst>
                  </p:cNvPr>
                  <p:cNvSpPr>
                    <a:spLocks noChangeShapeType="1"/>
                  </p:cNvSpPr>
                  <p:nvPr/>
                </p:nvSpPr>
                <p:spPr bwMode="auto">
                  <a:xfrm flipV="1">
                    <a:off x="2840" y="882"/>
                    <a:ext cx="0" cy="151"/>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40" name="Line 222">
                    <a:extLst>
                      <a:ext uri="{FF2B5EF4-FFF2-40B4-BE49-F238E27FC236}">
                        <a16:creationId xmlns:a16="http://schemas.microsoft.com/office/drawing/2014/main" id="{F75145D2-9F90-43E9-93EA-BE8414CE3E67}"/>
                      </a:ext>
                    </a:extLst>
                  </p:cNvPr>
                  <p:cNvSpPr>
                    <a:spLocks noChangeShapeType="1"/>
                  </p:cNvSpPr>
                  <p:nvPr/>
                </p:nvSpPr>
                <p:spPr bwMode="auto">
                  <a:xfrm>
                    <a:off x="2703" y="882"/>
                    <a:ext cx="138" cy="153"/>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62" name="Group 223">
                  <a:extLst>
                    <a:ext uri="{FF2B5EF4-FFF2-40B4-BE49-F238E27FC236}">
                      <a16:creationId xmlns:a16="http://schemas.microsoft.com/office/drawing/2014/main" id="{DBC7B824-189C-4979-BDF7-B6D98528894F}"/>
                    </a:ext>
                  </a:extLst>
                </p:cNvPr>
                <p:cNvGrpSpPr>
                  <a:grpSpLocks/>
                </p:cNvGrpSpPr>
                <p:nvPr/>
              </p:nvGrpSpPr>
              <p:grpSpPr bwMode="auto">
                <a:xfrm>
                  <a:off x="7997071" y="2087841"/>
                  <a:ext cx="247112" cy="93749"/>
                  <a:chOff x="2199" y="1714"/>
                  <a:chExt cx="174" cy="66"/>
                </a:xfrm>
              </p:grpSpPr>
              <p:grpSp>
                <p:nvGrpSpPr>
                  <p:cNvPr id="1230" name="Group 224">
                    <a:extLst>
                      <a:ext uri="{FF2B5EF4-FFF2-40B4-BE49-F238E27FC236}">
                        <a16:creationId xmlns:a16="http://schemas.microsoft.com/office/drawing/2014/main" id="{8B05173C-049F-40D6-A987-D923D41718C1}"/>
                      </a:ext>
                    </a:extLst>
                  </p:cNvPr>
                  <p:cNvGrpSpPr>
                    <a:grpSpLocks/>
                  </p:cNvGrpSpPr>
                  <p:nvPr/>
                </p:nvGrpSpPr>
                <p:grpSpPr bwMode="auto">
                  <a:xfrm>
                    <a:off x="2199" y="1715"/>
                    <a:ext cx="59" cy="65"/>
                    <a:chOff x="3200" y="1306"/>
                    <a:chExt cx="230" cy="252"/>
                  </a:xfrm>
                </p:grpSpPr>
                <p:sp>
                  <p:nvSpPr>
                    <p:cNvPr id="1234" name="Line 225">
                      <a:extLst>
                        <a:ext uri="{FF2B5EF4-FFF2-40B4-BE49-F238E27FC236}">
                          <a16:creationId xmlns:a16="http://schemas.microsoft.com/office/drawing/2014/main" id="{F77269C5-E509-47AF-A8AE-176427189A8D}"/>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35" name="Line 226">
                      <a:extLst>
                        <a:ext uri="{FF2B5EF4-FFF2-40B4-BE49-F238E27FC236}">
                          <a16:creationId xmlns:a16="http://schemas.microsoft.com/office/drawing/2014/main" id="{7BE8C960-E6B0-4AC8-9645-05C205AA0FDF}"/>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36" name="Line 227">
                      <a:extLst>
                        <a:ext uri="{FF2B5EF4-FFF2-40B4-BE49-F238E27FC236}">
                          <a16:creationId xmlns:a16="http://schemas.microsoft.com/office/drawing/2014/main" id="{112F8165-921A-41CE-8F94-27CF2CA58FEF}"/>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37" name="Line 228">
                      <a:extLst>
                        <a:ext uri="{FF2B5EF4-FFF2-40B4-BE49-F238E27FC236}">
                          <a16:creationId xmlns:a16="http://schemas.microsoft.com/office/drawing/2014/main" id="{DA9A4B94-BA72-4B53-9D6F-DFC0CAB7A47E}"/>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31" name="Group 229">
                    <a:extLst>
                      <a:ext uri="{FF2B5EF4-FFF2-40B4-BE49-F238E27FC236}">
                        <a16:creationId xmlns:a16="http://schemas.microsoft.com/office/drawing/2014/main" id="{85C74987-EB20-4DC2-A3B4-28FCDE396033}"/>
                      </a:ext>
                    </a:extLst>
                  </p:cNvPr>
                  <p:cNvGrpSpPr>
                    <a:grpSpLocks/>
                  </p:cNvGrpSpPr>
                  <p:nvPr/>
                </p:nvGrpSpPr>
                <p:grpSpPr bwMode="auto">
                  <a:xfrm rot="5400000">
                    <a:off x="2302" y="1708"/>
                    <a:ext cx="66" cy="77"/>
                    <a:chOff x="2644" y="314"/>
                    <a:chExt cx="226" cy="264"/>
                  </a:xfrm>
                </p:grpSpPr>
                <p:sp>
                  <p:nvSpPr>
                    <p:cNvPr id="1232" name="Line 230">
                      <a:extLst>
                        <a:ext uri="{FF2B5EF4-FFF2-40B4-BE49-F238E27FC236}">
                          <a16:creationId xmlns:a16="http://schemas.microsoft.com/office/drawing/2014/main" id="{AF97A11E-5380-4B15-BB23-04A9D7B689A2}"/>
                        </a:ext>
                      </a:extLst>
                    </p:cNvPr>
                    <p:cNvSpPr>
                      <a:spLocks noChangeShapeType="1"/>
                    </p:cNvSpPr>
                    <p:nvPr/>
                  </p:nvSpPr>
                  <p:spPr bwMode="auto">
                    <a:xfrm rot="-5400000">
                      <a:off x="2512" y="446"/>
                      <a:ext cx="264"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33" name="Line 231">
                      <a:extLst>
                        <a:ext uri="{FF2B5EF4-FFF2-40B4-BE49-F238E27FC236}">
                          <a16:creationId xmlns:a16="http://schemas.microsoft.com/office/drawing/2014/main" id="{A7EF4894-D4EC-479D-8F16-F45529E68476}"/>
                        </a:ext>
                      </a:extLst>
                    </p:cNvPr>
                    <p:cNvSpPr>
                      <a:spLocks noChangeShapeType="1"/>
                    </p:cNvSpPr>
                    <p:nvPr/>
                  </p:nvSpPr>
                  <p:spPr bwMode="auto">
                    <a:xfrm rot="-5400000">
                      <a:off x="2757" y="334"/>
                      <a:ext cx="0" cy="226"/>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sp>
              <p:nvSpPr>
                <p:cNvPr id="763" name="Text Box 232">
                  <a:extLst>
                    <a:ext uri="{FF2B5EF4-FFF2-40B4-BE49-F238E27FC236}">
                      <a16:creationId xmlns:a16="http://schemas.microsoft.com/office/drawing/2014/main" id="{D4562D14-53F3-4E42-B64E-CCAECA9CA0A3}"/>
                    </a:ext>
                  </a:extLst>
                </p:cNvPr>
                <p:cNvSpPr txBox="1">
                  <a:spLocks noChangeArrowheads="1"/>
                </p:cNvSpPr>
                <p:nvPr/>
              </p:nvSpPr>
              <p:spPr bwMode="auto">
                <a:xfrm>
                  <a:off x="9592647" y="1630460"/>
                  <a:ext cx="1326460" cy="461318"/>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itchFamily="18" charset="0"/>
                    </a:rPr>
                    <a:t>vrai</a:t>
                  </a: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itchFamily="18" charset="0"/>
                    </a:rPr>
                    <a:t>ment</a:t>
                  </a:r>
                </a:p>
              </p:txBody>
            </p:sp>
            <p:sp>
              <p:nvSpPr>
                <p:cNvPr id="764" name="Text Box 233">
                  <a:extLst>
                    <a:ext uri="{FF2B5EF4-FFF2-40B4-BE49-F238E27FC236}">
                      <a16:creationId xmlns:a16="http://schemas.microsoft.com/office/drawing/2014/main" id="{05BDA5B3-7F88-4FD7-BDDF-4DE44E57D998}"/>
                    </a:ext>
                  </a:extLst>
                </p:cNvPr>
                <p:cNvSpPr txBox="1">
                  <a:spLocks noChangeArrowheads="1"/>
                </p:cNvSpPr>
                <p:nvPr/>
              </p:nvSpPr>
              <p:spPr bwMode="auto">
                <a:xfrm>
                  <a:off x="9685522" y="1923070"/>
                  <a:ext cx="1089582" cy="325636"/>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itchFamily="18" charset="0"/>
                    </a:rPr>
                    <a:t>COM</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itchFamily="18" charset="0"/>
                    </a:rPr>
                    <a:t>MENT</a:t>
                  </a:r>
                </a:p>
              </p:txBody>
            </p:sp>
            <p:grpSp>
              <p:nvGrpSpPr>
                <p:cNvPr id="765" name="Group 234">
                  <a:extLst>
                    <a:ext uri="{FF2B5EF4-FFF2-40B4-BE49-F238E27FC236}">
                      <a16:creationId xmlns:a16="http://schemas.microsoft.com/office/drawing/2014/main" id="{281551B6-1664-47DF-B4FF-DD8264C114EB}"/>
                    </a:ext>
                  </a:extLst>
                </p:cNvPr>
                <p:cNvGrpSpPr>
                  <a:grpSpLocks/>
                </p:cNvGrpSpPr>
                <p:nvPr/>
              </p:nvGrpSpPr>
              <p:grpSpPr bwMode="auto">
                <a:xfrm>
                  <a:off x="6941873" y="3508278"/>
                  <a:ext cx="450199" cy="735787"/>
                  <a:chOff x="981" y="1951"/>
                  <a:chExt cx="98" cy="518"/>
                </a:xfrm>
              </p:grpSpPr>
              <p:grpSp>
                <p:nvGrpSpPr>
                  <p:cNvPr id="1221" name="Group 235">
                    <a:extLst>
                      <a:ext uri="{FF2B5EF4-FFF2-40B4-BE49-F238E27FC236}">
                        <a16:creationId xmlns:a16="http://schemas.microsoft.com/office/drawing/2014/main" id="{46C11A1E-E71D-40BB-B56F-333EEA439091}"/>
                      </a:ext>
                    </a:extLst>
                  </p:cNvPr>
                  <p:cNvGrpSpPr>
                    <a:grpSpLocks/>
                  </p:cNvGrpSpPr>
                  <p:nvPr/>
                </p:nvGrpSpPr>
                <p:grpSpPr bwMode="auto">
                  <a:xfrm>
                    <a:off x="981" y="1951"/>
                    <a:ext cx="44" cy="518"/>
                    <a:chOff x="981" y="2485"/>
                    <a:chExt cx="90" cy="635"/>
                  </a:xfrm>
                </p:grpSpPr>
                <p:sp>
                  <p:nvSpPr>
                    <p:cNvPr id="1228" name="Line 236">
                      <a:extLst>
                        <a:ext uri="{FF2B5EF4-FFF2-40B4-BE49-F238E27FC236}">
                          <a16:creationId xmlns:a16="http://schemas.microsoft.com/office/drawing/2014/main" id="{9461F12F-7D4B-4610-B64F-29F25AC919D1}"/>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29" name="Line 237">
                      <a:extLst>
                        <a:ext uri="{FF2B5EF4-FFF2-40B4-BE49-F238E27FC236}">
                          <a16:creationId xmlns:a16="http://schemas.microsoft.com/office/drawing/2014/main" id="{13C44304-7CB8-4867-9A1C-B5621B984304}"/>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22" name="Group 238">
                    <a:extLst>
                      <a:ext uri="{FF2B5EF4-FFF2-40B4-BE49-F238E27FC236}">
                        <a16:creationId xmlns:a16="http://schemas.microsoft.com/office/drawing/2014/main" id="{E765FED7-3308-46B3-9D18-4F47E831B4F6}"/>
                      </a:ext>
                    </a:extLst>
                  </p:cNvPr>
                  <p:cNvGrpSpPr>
                    <a:grpSpLocks/>
                  </p:cNvGrpSpPr>
                  <p:nvPr/>
                </p:nvGrpSpPr>
                <p:grpSpPr bwMode="auto">
                  <a:xfrm>
                    <a:off x="1007" y="1951"/>
                    <a:ext cx="44" cy="518"/>
                    <a:chOff x="981" y="2485"/>
                    <a:chExt cx="90" cy="635"/>
                  </a:xfrm>
                </p:grpSpPr>
                <p:sp>
                  <p:nvSpPr>
                    <p:cNvPr id="1226" name="Line 239">
                      <a:extLst>
                        <a:ext uri="{FF2B5EF4-FFF2-40B4-BE49-F238E27FC236}">
                          <a16:creationId xmlns:a16="http://schemas.microsoft.com/office/drawing/2014/main" id="{43E1841B-B0FD-4FEE-924E-5CD0575AC733}"/>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27" name="Line 240">
                      <a:extLst>
                        <a:ext uri="{FF2B5EF4-FFF2-40B4-BE49-F238E27FC236}">
                          <a16:creationId xmlns:a16="http://schemas.microsoft.com/office/drawing/2014/main" id="{2C241887-CDA6-4F22-A28D-C6E2F020AEAD}"/>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23" name="Group 241">
                    <a:extLst>
                      <a:ext uri="{FF2B5EF4-FFF2-40B4-BE49-F238E27FC236}">
                        <a16:creationId xmlns:a16="http://schemas.microsoft.com/office/drawing/2014/main" id="{73F66A83-3A09-489F-A0A6-E5053CA48A02}"/>
                      </a:ext>
                    </a:extLst>
                  </p:cNvPr>
                  <p:cNvGrpSpPr>
                    <a:grpSpLocks/>
                  </p:cNvGrpSpPr>
                  <p:nvPr/>
                </p:nvGrpSpPr>
                <p:grpSpPr bwMode="auto">
                  <a:xfrm>
                    <a:off x="1035" y="1951"/>
                    <a:ext cx="44" cy="518"/>
                    <a:chOff x="981" y="2485"/>
                    <a:chExt cx="90" cy="635"/>
                  </a:xfrm>
                </p:grpSpPr>
                <p:sp>
                  <p:nvSpPr>
                    <p:cNvPr id="1224" name="Line 242">
                      <a:extLst>
                        <a:ext uri="{FF2B5EF4-FFF2-40B4-BE49-F238E27FC236}">
                          <a16:creationId xmlns:a16="http://schemas.microsoft.com/office/drawing/2014/main" id="{E0A81D72-56BC-42EF-A5D0-58AB288F9AEA}"/>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25" name="Line 243">
                      <a:extLst>
                        <a:ext uri="{FF2B5EF4-FFF2-40B4-BE49-F238E27FC236}">
                          <a16:creationId xmlns:a16="http://schemas.microsoft.com/office/drawing/2014/main" id="{05E8D9B6-9230-46A3-BA21-5E9FB409FC90}"/>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66" name="Group 244">
                  <a:extLst>
                    <a:ext uri="{FF2B5EF4-FFF2-40B4-BE49-F238E27FC236}">
                      <a16:creationId xmlns:a16="http://schemas.microsoft.com/office/drawing/2014/main" id="{D24B9D11-E51E-411E-BA61-12C5CF97EE4F}"/>
                    </a:ext>
                  </a:extLst>
                </p:cNvPr>
                <p:cNvGrpSpPr>
                  <a:grpSpLocks/>
                </p:cNvGrpSpPr>
                <p:nvPr/>
              </p:nvGrpSpPr>
              <p:grpSpPr bwMode="auto">
                <a:xfrm>
                  <a:off x="6845300" y="2735560"/>
                  <a:ext cx="643344" cy="735787"/>
                  <a:chOff x="890" y="867"/>
                  <a:chExt cx="453" cy="518"/>
                </a:xfrm>
              </p:grpSpPr>
              <p:grpSp>
                <p:nvGrpSpPr>
                  <p:cNvPr id="1212" name="Group 245">
                    <a:extLst>
                      <a:ext uri="{FF2B5EF4-FFF2-40B4-BE49-F238E27FC236}">
                        <a16:creationId xmlns:a16="http://schemas.microsoft.com/office/drawing/2014/main" id="{BC6D35B3-2DB3-4AAE-8A13-50BCCE537A62}"/>
                      </a:ext>
                    </a:extLst>
                  </p:cNvPr>
                  <p:cNvGrpSpPr>
                    <a:grpSpLocks/>
                  </p:cNvGrpSpPr>
                  <p:nvPr/>
                </p:nvGrpSpPr>
                <p:grpSpPr bwMode="auto">
                  <a:xfrm>
                    <a:off x="890" y="867"/>
                    <a:ext cx="203" cy="518"/>
                    <a:chOff x="981" y="2485"/>
                    <a:chExt cx="90" cy="635"/>
                  </a:xfrm>
                </p:grpSpPr>
                <p:sp>
                  <p:nvSpPr>
                    <p:cNvPr id="1219" name="Line 246">
                      <a:extLst>
                        <a:ext uri="{FF2B5EF4-FFF2-40B4-BE49-F238E27FC236}">
                          <a16:creationId xmlns:a16="http://schemas.microsoft.com/office/drawing/2014/main" id="{CDB9D0AE-CD77-45D6-8056-73677A11A326}"/>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20" name="Line 247">
                      <a:extLst>
                        <a:ext uri="{FF2B5EF4-FFF2-40B4-BE49-F238E27FC236}">
                          <a16:creationId xmlns:a16="http://schemas.microsoft.com/office/drawing/2014/main" id="{508A4D61-3E56-4B35-B6BA-460A1A3DA7F1}"/>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13" name="Group 248">
                    <a:extLst>
                      <a:ext uri="{FF2B5EF4-FFF2-40B4-BE49-F238E27FC236}">
                        <a16:creationId xmlns:a16="http://schemas.microsoft.com/office/drawing/2014/main" id="{EE36A061-A8D9-421E-8F27-B4546C057713}"/>
                      </a:ext>
                    </a:extLst>
                  </p:cNvPr>
                  <p:cNvGrpSpPr>
                    <a:grpSpLocks/>
                  </p:cNvGrpSpPr>
                  <p:nvPr/>
                </p:nvGrpSpPr>
                <p:grpSpPr bwMode="auto">
                  <a:xfrm>
                    <a:off x="1010" y="867"/>
                    <a:ext cx="204" cy="518"/>
                    <a:chOff x="981" y="2485"/>
                    <a:chExt cx="90" cy="635"/>
                  </a:xfrm>
                </p:grpSpPr>
                <p:sp>
                  <p:nvSpPr>
                    <p:cNvPr id="1217" name="Line 249">
                      <a:extLst>
                        <a:ext uri="{FF2B5EF4-FFF2-40B4-BE49-F238E27FC236}">
                          <a16:creationId xmlns:a16="http://schemas.microsoft.com/office/drawing/2014/main" id="{90607D7C-9DCE-48D3-BC39-4FD3CD2B1B12}"/>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18" name="Line 250">
                      <a:extLst>
                        <a:ext uri="{FF2B5EF4-FFF2-40B4-BE49-F238E27FC236}">
                          <a16:creationId xmlns:a16="http://schemas.microsoft.com/office/drawing/2014/main" id="{3E69730F-CB01-42E6-AC5B-6A28F3A51470}"/>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214" name="Group 251">
                    <a:extLst>
                      <a:ext uri="{FF2B5EF4-FFF2-40B4-BE49-F238E27FC236}">
                        <a16:creationId xmlns:a16="http://schemas.microsoft.com/office/drawing/2014/main" id="{AB1C8317-1435-4BC2-8C00-08438DE784AF}"/>
                      </a:ext>
                    </a:extLst>
                  </p:cNvPr>
                  <p:cNvGrpSpPr>
                    <a:grpSpLocks/>
                  </p:cNvGrpSpPr>
                  <p:nvPr/>
                </p:nvGrpSpPr>
                <p:grpSpPr bwMode="auto">
                  <a:xfrm>
                    <a:off x="1140" y="867"/>
                    <a:ext cx="203" cy="518"/>
                    <a:chOff x="981" y="2485"/>
                    <a:chExt cx="90" cy="635"/>
                  </a:xfrm>
                </p:grpSpPr>
                <p:sp>
                  <p:nvSpPr>
                    <p:cNvPr id="1215" name="Line 252">
                      <a:extLst>
                        <a:ext uri="{FF2B5EF4-FFF2-40B4-BE49-F238E27FC236}">
                          <a16:creationId xmlns:a16="http://schemas.microsoft.com/office/drawing/2014/main" id="{9D78CA05-D8AF-43D1-9213-13EDDD79906C}"/>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16" name="Line 253">
                      <a:extLst>
                        <a:ext uri="{FF2B5EF4-FFF2-40B4-BE49-F238E27FC236}">
                          <a16:creationId xmlns:a16="http://schemas.microsoft.com/office/drawing/2014/main" id="{565469C0-6561-40DA-83F1-D2EEC34443AD}"/>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67" name="Group 254">
                  <a:extLst>
                    <a:ext uri="{FF2B5EF4-FFF2-40B4-BE49-F238E27FC236}">
                      <a16:creationId xmlns:a16="http://schemas.microsoft.com/office/drawing/2014/main" id="{E3342FA3-49B2-4D21-95F3-F9CE82FEB586}"/>
                    </a:ext>
                  </a:extLst>
                </p:cNvPr>
                <p:cNvGrpSpPr>
                  <a:grpSpLocks/>
                </p:cNvGrpSpPr>
                <p:nvPr/>
              </p:nvGrpSpPr>
              <p:grpSpPr bwMode="auto">
                <a:xfrm>
                  <a:off x="6845300" y="1934433"/>
                  <a:ext cx="641924" cy="735787"/>
                  <a:chOff x="981" y="2485"/>
                  <a:chExt cx="90" cy="635"/>
                </a:xfrm>
              </p:grpSpPr>
              <p:sp>
                <p:nvSpPr>
                  <p:cNvPr id="1210" name="Line 255">
                    <a:extLst>
                      <a:ext uri="{FF2B5EF4-FFF2-40B4-BE49-F238E27FC236}">
                        <a16:creationId xmlns:a16="http://schemas.microsoft.com/office/drawing/2014/main" id="{5B221AA6-6B3F-4C04-B4BC-6203FB56060D}"/>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endParaRPr>
                  </a:p>
                </p:txBody>
              </p:sp>
              <p:sp>
                <p:nvSpPr>
                  <p:cNvPr id="1211" name="Line 256">
                    <a:extLst>
                      <a:ext uri="{FF2B5EF4-FFF2-40B4-BE49-F238E27FC236}">
                        <a16:creationId xmlns:a16="http://schemas.microsoft.com/office/drawing/2014/main" id="{66661414-0656-40CC-B9C1-386F2B644A94}"/>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68" name="Group 257">
                  <a:extLst>
                    <a:ext uri="{FF2B5EF4-FFF2-40B4-BE49-F238E27FC236}">
                      <a16:creationId xmlns:a16="http://schemas.microsoft.com/office/drawing/2014/main" id="{0DAF1DC7-F849-46DE-9F72-E64981A00EEE}"/>
                    </a:ext>
                  </a:extLst>
                </p:cNvPr>
                <p:cNvGrpSpPr>
                  <a:grpSpLocks/>
                </p:cNvGrpSpPr>
                <p:nvPr/>
              </p:nvGrpSpPr>
              <p:grpSpPr bwMode="auto">
                <a:xfrm>
                  <a:off x="10279309" y="3932989"/>
                  <a:ext cx="359307" cy="470165"/>
                  <a:chOff x="3294" y="1204"/>
                  <a:chExt cx="326" cy="427"/>
                </a:xfrm>
              </p:grpSpPr>
              <p:sp>
                <p:nvSpPr>
                  <p:cNvPr id="1197" name="Freeform 258">
                    <a:extLst>
                      <a:ext uri="{FF2B5EF4-FFF2-40B4-BE49-F238E27FC236}">
                        <a16:creationId xmlns:a16="http://schemas.microsoft.com/office/drawing/2014/main" id="{089D6F74-9371-4C50-9664-84438E1737B7}"/>
                      </a:ext>
                    </a:extLst>
                  </p:cNvPr>
                  <p:cNvSpPr>
                    <a:spLocks/>
                  </p:cNvSpPr>
                  <p:nvPr/>
                </p:nvSpPr>
                <p:spPr bwMode="auto">
                  <a:xfrm>
                    <a:off x="3313" y="1407"/>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8" name="Freeform 259">
                    <a:extLst>
                      <a:ext uri="{FF2B5EF4-FFF2-40B4-BE49-F238E27FC236}">
                        <a16:creationId xmlns:a16="http://schemas.microsoft.com/office/drawing/2014/main" id="{93AF901B-B6F8-49CE-912E-2DE217DF788A}"/>
                      </a:ext>
                    </a:extLst>
                  </p:cNvPr>
                  <p:cNvSpPr>
                    <a:spLocks/>
                  </p:cNvSpPr>
                  <p:nvPr/>
                </p:nvSpPr>
                <p:spPr bwMode="auto">
                  <a:xfrm>
                    <a:off x="3310" y="1356"/>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9" name="Freeform 260">
                    <a:extLst>
                      <a:ext uri="{FF2B5EF4-FFF2-40B4-BE49-F238E27FC236}">
                        <a16:creationId xmlns:a16="http://schemas.microsoft.com/office/drawing/2014/main" id="{C671EF74-E8AD-4A3A-B8C7-C60515D9F3E2}"/>
                      </a:ext>
                    </a:extLst>
                  </p:cNvPr>
                  <p:cNvSpPr>
                    <a:spLocks/>
                  </p:cNvSpPr>
                  <p:nvPr/>
                </p:nvSpPr>
                <p:spPr bwMode="auto">
                  <a:xfrm rot="-2499221">
                    <a:off x="3367" y="1440"/>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0" name="Freeform 261">
                    <a:extLst>
                      <a:ext uri="{FF2B5EF4-FFF2-40B4-BE49-F238E27FC236}">
                        <a16:creationId xmlns:a16="http://schemas.microsoft.com/office/drawing/2014/main" id="{CE394309-DB00-4E03-AB3E-82388D5723D0}"/>
                      </a:ext>
                    </a:extLst>
                  </p:cNvPr>
                  <p:cNvSpPr>
                    <a:spLocks/>
                  </p:cNvSpPr>
                  <p:nvPr/>
                </p:nvSpPr>
                <p:spPr bwMode="auto">
                  <a:xfrm rot="-2499221">
                    <a:off x="3394" y="1395"/>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1" name="Freeform 262">
                    <a:extLst>
                      <a:ext uri="{FF2B5EF4-FFF2-40B4-BE49-F238E27FC236}">
                        <a16:creationId xmlns:a16="http://schemas.microsoft.com/office/drawing/2014/main" id="{8B7618F3-5D1D-4685-AD2F-183EC42114BF}"/>
                      </a:ext>
                    </a:extLst>
                  </p:cNvPr>
                  <p:cNvSpPr>
                    <a:spLocks/>
                  </p:cNvSpPr>
                  <p:nvPr/>
                </p:nvSpPr>
                <p:spPr bwMode="auto">
                  <a:xfrm rot="-4581704">
                    <a:off x="3422" y="1440"/>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2" name="Freeform 263">
                    <a:extLst>
                      <a:ext uri="{FF2B5EF4-FFF2-40B4-BE49-F238E27FC236}">
                        <a16:creationId xmlns:a16="http://schemas.microsoft.com/office/drawing/2014/main" id="{5EEFA4F9-4D22-486E-A231-291C3BEC522E}"/>
                      </a:ext>
                    </a:extLst>
                  </p:cNvPr>
                  <p:cNvSpPr>
                    <a:spLocks/>
                  </p:cNvSpPr>
                  <p:nvPr/>
                </p:nvSpPr>
                <p:spPr bwMode="auto">
                  <a:xfrm rot="4581704" flipV="1">
                    <a:off x="3419" y="1251"/>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3" name="Freeform 264">
                    <a:extLst>
                      <a:ext uri="{FF2B5EF4-FFF2-40B4-BE49-F238E27FC236}">
                        <a16:creationId xmlns:a16="http://schemas.microsoft.com/office/drawing/2014/main" id="{EB7E8EE2-90FF-4AFD-BFBF-850E152A6626}"/>
                      </a:ext>
                    </a:extLst>
                  </p:cNvPr>
                  <p:cNvSpPr>
                    <a:spLocks/>
                  </p:cNvSpPr>
                  <p:nvPr/>
                </p:nvSpPr>
                <p:spPr bwMode="auto">
                  <a:xfrm rot="4581704" flipV="1">
                    <a:off x="3428" y="121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4" name="Freeform 265">
                    <a:extLst>
                      <a:ext uri="{FF2B5EF4-FFF2-40B4-BE49-F238E27FC236}">
                        <a16:creationId xmlns:a16="http://schemas.microsoft.com/office/drawing/2014/main" id="{92F510E5-58CD-428C-A889-6362837AADCA}"/>
                      </a:ext>
                    </a:extLst>
                  </p:cNvPr>
                  <p:cNvSpPr>
                    <a:spLocks/>
                  </p:cNvSpPr>
                  <p:nvPr/>
                </p:nvSpPr>
                <p:spPr bwMode="auto">
                  <a:xfrm rot="449172" flipV="1">
                    <a:off x="3338" y="121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5" name="Freeform 266">
                    <a:extLst>
                      <a:ext uri="{FF2B5EF4-FFF2-40B4-BE49-F238E27FC236}">
                        <a16:creationId xmlns:a16="http://schemas.microsoft.com/office/drawing/2014/main" id="{FDDE274F-E03B-44BC-9B04-776EC2FE6E72}"/>
                      </a:ext>
                    </a:extLst>
                  </p:cNvPr>
                  <p:cNvSpPr>
                    <a:spLocks/>
                  </p:cNvSpPr>
                  <p:nvPr/>
                </p:nvSpPr>
                <p:spPr bwMode="auto">
                  <a:xfrm rot="21067958" flipV="1">
                    <a:off x="3294" y="121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6" name="Freeform 267">
                    <a:extLst>
                      <a:ext uri="{FF2B5EF4-FFF2-40B4-BE49-F238E27FC236}">
                        <a16:creationId xmlns:a16="http://schemas.microsoft.com/office/drawing/2014/main" id="{7442206C-CE70-490F-B209-94593D67388E}"/>
                      </a:ext>
                    </a:extLst>
                  </p:cNvPr>
                  <p:cNvSpPr>
                    <a:spLocks/>
                  </p:cNvSpPr>
                  <p:nvPr/>
                </p:nvSpPr>
                <p:spPr bwMode="auto">
                  <a:xfrm rot="21067958" flipV="1">
                    <a:off x="3330" y="127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7" name="Oval 268">
                    <a:extLst>
                      <a:ext uri="{FF2B5EF4-FFF2-40B4-BE49-F238E27FC236}">
                        <a16:creationId xmlns:a16="http://schemas.microsoft.com/office/drawing/2014/main" id="{A1AD0C6E-8E77-4A59-9A56-74C46CF7D89D}"/>
                      </a:ext>
                    </a:extLst>
                  </p:cNvPr>
                  <p:cNvSpPr>
                    <a:spLocks noChangeArrowheads="1"/>
                  </p:cNvSpPr>
                  <p:nvPr/>
                </p:nvSpPr>
                <p:spPr bwMode="auto">
                  <a:xfrm rot="-10800000">
                    <a:off x="3380" y="1334"/>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8" name="Oval 269">
                    <a:extLst>
                      <a:ext uri="{FF2B5EF4-FFF2-40B4-BE49-F238E27FC236}">
                        <a16:creationId xmlns:a16="http://schemas.microsoft.com/office/drawing/2014/main" id="{1AAF84C5-6094-4094-8ACB-997E67ECC17E}"/>
                      </a:ext>
                    </a:extLst>
                  </p:cNvPr>
                  <p:cNvSpPr>
                    <a:spLocks noChangeArrowheads="1"/>
                  </p:cNvSpPr>
                  <p:nvPr/>
                </p:nvSpPr>
                <p:spPr bwMode="auto">
                  <a:xfrm rot="-10800000">
                    <a:off x="3377" y="1385"/>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209" name="Oval 270">
                    <a:extLst>
                      <a:ext uri="{FF2B5EF4-FFF2-40B4-BE49-F238E27FC236}">
                        <a16:creationId xmlns:a16="http://schemas.microsoft.com/office/drawing/2014/main" id="{6120BC00-F0EF-489A-AB93-312F02AF0AAC}"/>
                      </a:ext>
                    </a:extLst>
                  </p:cNvPr>
                  <p:cNvSpPr>
                    <a:spLocks noChangeArrowheads="1"/>
                  </p:cNvSpPr>
                  <p:nvPr/>
                </p:nvSpPr>
                <p:spPr bwMode="auto">
                  <a:xfrm rot="-10800000">
                    <a:off x="3422" y="1370"/>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69" name="Group 271">
                  <a:extLst>
                    <a:ext uri="{FF2B5EF4-FFF2-40B4-BE49-F238E27FC236}">
                      <a16:creationId xmlns:a16="http://schemas.microsoft.com/office/drawing/2014/main" id="{D8538D1E-879E-418E-8C72-A142EE1F6FB2}"/>
                    </a:ext>
                  </a:extLst>
                </p:cNvPr>
                <p:cNvGrpSpPr>
                  <a:grpSpLocks/>
                </p:cNvGrpSpPr>
                <p:nvPr/>
              </p:nvGrpSpPr>
              <p:grpSpPr bwMode="auto">
                <a:xfrm rot="16200000">
                  <a:off x="8962750" y="4675918"/>
                  <a:ext cx="526982" cy="454459"/>
                  <a:chOff x="2638" y="1735"/>
                  <a:chExt cx="431" cy="372"/>
                </a:xfrm>
              </p:grpSpPr>
              <p:sp>
                <p:nvSpPr>
                  <p:cNvPr id="1188" name="Oval 272">
                    <a:extLst>
                      <a:ext uri="{FF2B5EF4-FFF2-40B4-BE49-F238E27FC236}">
                        <a16:creationId xmlns:a16="http://schemas.microsoft.com/office/drawing/2014/main" id="{D915E94E-B39E-4CE1-A9A9-17F87A92817B}"/>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9" name="Oval 273">
                    <a:extLst>
                      <a:ext uri="{FF2B5EF4-FFF2-40B4-BE49-F238E27FC236}">
                        <a16:creationId xmlns:a16="http://schemas.microsoft.com/office/drawing/2014/main" id="{4B26F46E-53A9-48CE-98C4-EA6736AEDF6B}"/>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0" name="Oval 274">
                    <a:extLst>
                      <a:ext uri="{FF2B5EF4-FFF2-40B4-BE49-F238E27FC236}">
                        <a16:creationId xmlns:a16="http://schemas.microsoft.com/office/drawing/2014/main" id="{A9FE94B5-F37D-4D89-AD34-C46E0A610FCB}"/>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1" name="Oval 275">
                    <a:extLst>
                      <a:ext uri="{FF2B5EF4-FFF2-40B4-BE49-F238E27FC236}">
                        <a16:creationId xmlns:a16="http://schemas.microsoft.com/office/drawing/2014/main" id="{2DC3F861-B1C4-4FBA-A022-7866EB8A1F78}"/>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2" name="Oval 276">
                    <a:extLst>
                      <a:ext uri="{FF2B5EF4-FFF2-40B4-BE49-F238E27FC236}">
                        <a16:creationId xmlns:a16="http://schemas.microsoft.com/office/drawing/2014/main" id="{75FEA821-0044-4D80-8EAA-D3DFEB577C08}"/>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3" name="Oval 277">
                    <a:extLst>
                      <a:ext uri="{FF2B5EF4-FFF2-40B4-BE49-F238E27FC236}">
                        <a16:creationId xmlns:a16="http://schemas.microsoft.com/office/drawing/2014/main" id="{5F723282-A903-44B5-9709-7BEB72C1E2B9}"/>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4" name="Oval 278">
                    <a:extLst>
                      <a:ext uri="{FF2B5EF4-FFF2-40B4-BE49-F238E27FC236}">
                        <a16:creationId xmlns:a16="http://schemas.microsoft.com/office/drawing/2014/main" id="{FF3266AB-F609-4AA9-86AC-5DB40C1E03C0}"/>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5" name="Oval 279">
                    <a:extLst>
                      <a:ext uri="{FF2B5EF4-FFF2-40B4-BE49-F238E27FC236}">
                        <a16:creationId xmlns:a16="http://schemas.microsoft.com/office/drawing/2014/main" id="{8832BD80-561B-4F2E-B43E-58E912DD2C08}"/>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96" name="Oval 280">
                    <a:extLst>
                      <a:ext uri="{FF2B5EF4-FFF2-40B4-BE49-F238E27FC236}">
                        <a16:creationId xmlns:a16="http://schemas.microsoft.com/office/drawing/2014/main" id="{E338D89F-C417-4D83-9618-4B045974F688}"/>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70" name="Group 281">
                  <a:extLst>
                    <a:ext uri="{FF2B5EF4-FFF2-40B4-BE49-F238E27FC236}">
                      <a16:creationId xmlns:a16="http://schemas.microsoft.com/office/drawing/2014/main" id="{6F7581D9-6DB8-4E7F-92EC-FE1E53A36DC8}"/>
                    </a:ext>
                  </a:extLst>
                </p:cNvPr>
                <p:cNvGrpSpPr>
                  <a:grpSpLocks/>
                </p:cNvGrpSpPr>
                <p:nvPr/>
              </p:nvGrpSpPr>
              <p:grpSpPr bwMode="auto">
                <a:xfrm rot="16200000">
                  <a:off x="9013877" y="4697225"/>
                  <a:ext cx="526982" cy="454459"/>
                  <a:chOff x="2638" y="1735"/>
                  <a:chExt cx="431" cy="372"/>
                </a:xfrm>
              </p:grpSpPr>
              <p:sp>
                <p:nvSpPr>
                  <p:cNvPr id="1179" name="Oval 282">
                    <a:extLst>
                      <a:ext uri="{FF2B5EF4-FFF2-40B4-BE49-F238E27FC236}">
                        <a16:creationId xmlns:a16="http://schemas.microsoft.com/office/drawing/2014/main" id="{257335CF-E781-48B4-B8B1-940FF14EDB54}"/>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0" name="Oval 283">
                    <a:extLst>
                      <a:ext uri="{FF2B5EF4-FFF2-40B4-BE49-F238E27FC236}">
                        <a16:creationId xmlns:a16="http://schemas.microsoft.com/office/drawing/2014/main" id="{D7865454-B453-4766-94AA-DFE7B89A9FBC}"/>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1" name="Oval 284">
                    <a:extLst>
                      <a:ext uri="{FF2B5EF4-FFF2-40B4-BE49-F238E27FC236}">
                        <a16:creationId xmlns:a16="http://schemas.microsoft.com/office/drawing/2014/main" id="{B5CBE8C1-466D-4F58-8F9D-EF3F92BA5ED3}"/>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2" name="Oval 285">
                    <a:extLst>
                      <a:ext uri="{FF2B5EF4-FFF2-40B4-BE49-F238E27FC236}">
                        <a16:creationId xmlns:a16="http://schemas.microsoft.com/office/drawing/2014/main" id="{40011D02-DFA6-4BD1-B2BA-D367EC4DBBB8}"/>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3" name="Oval 286">
                    <a:extLst>
                      <a:ext uri="{FF2B5EF4-FFF2-40B4-BE49-F238E27FC236}">
                        <a16:creationId xmlns:a16="http://schemas.microsoft.com/office/drawing/2014/main" id="{84AEBECF-C430-4460-AEB2-58E8606792E2}"/>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4" name="Oval 287">
                    <a:extLst>
                      <a:ext uri="{FF2B5EF4-FFF2-40B4-BE49-F238E27FC236}">
                        <a16:creationId xmlns:a16="http://schemas.microsoft.com/office/drawing/2014/main" id="{02D95BD4-8B14-46C0-9C94-59AA0E0D68B2}"/>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5" name="Oval 288">
                    <a:extLst>
                      <a:ext uri="{FF2B5EF4-FFF2-40B4-BE49-F238E27FC236}">
                        <a16:creationId xmlns:a16="http://schemas.microsoft.com/office/drawing/2014/main" id="{983C36C4-3928-4729-A541-ACB3A57CD6AE}"/>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6" name="Oval 289">
                    <a:extLst>
                      <a:ext uri="{FF2B5EF4-FFF2-40B4-BE49-F238E27FC236}">
                        <a16:creationId xmlns:a16="http://schemas.microsoft.com/office/drawing/2014/main" id="{02544A62-F641-4950-B040-4EB8CA6DAE0C}"/>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87" name="Oval 290">
                    <a:extLst>
                      <a:ext uri="{FF2B5EF4-FFF2-40B4-BE49-F238E27FC236}">
                        <a16:creationId xmlns:a16="http://schemas.microsoft.com/office/drawing/2014/main" id="{205608FB-7277-4E4E-AF0F-68E7F5C4367C}"/>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71" name="Group 291">
                  <a:extLst>
                    <a:ext uri="{FF2B5EF4-FFF2-40B4-BE49-F238E27FC236}">
                      <a16:creationId xmlns:a16="http://schemas.microsoft.com/office/drawing/2014/main" id="{16D0CF45-7FC0-40F6-9465-F484EE31A2F8}"/>
                    </a:ext>
                  </a:extLst>
                </p:cNvPr>
                <p:cNvGrpSpPr>
                  <a:grpSpLocks/>
                </p:cNvGrpSpPr>
                <p:nvPr/>
              </p:nvGrpSpPr>
              <p:grpSpPr bwMode="auto">
                <a:xfrm rot="16200000">
                  <a:off x="8907363" y="4657453"/>
                  <a:ext cx="525562" cy="454459"/>
                  <a:chOff x="2638" y="1735"/>
                  <a:chExt cx="431" cy="372"/>
                </a:xfrm>
              </p:grpSpPr>
              <p:sp>
                <p:nvSpPr>
                  <p:cNvPr id="1170" name="Oval 292">
                    <a:extLst>
                      <a:ext uri="{FF2B5EF4-FFF2-40B4-BE49-F238E27FC236}">
                        <a16:creationId xmlns:a16="http://schemas.microsoft.com/office/drawing/2014/main" id="{E0EFB79B-32A6-4395-B317-6408AB3687C9}"/>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1" name="Oval 293">
                    <a:extLst>
                      <a:ext uri="{FF2B5EF4-FFF2-40B4-BE49-F238E27FC236}">
                        <a16:creationId xmlns:a16="http://schemas.microsoft.com/office/drawing/2014/main" id="{4D95FBDE-2350-4EA7-B3ED-3AA68D0484EB}"/>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2" name="Oval 294">
                    <a:extLst>
                      <a:ext uri="{FF2B5EF4-FFF2-40B4-BE49-F238E27FC236}">
                        <a16:creationId xmlns:a16="http://schemas.microsoft.com/office/drawing/2014/main" id="{582918BA-F759-4A5D-8E58-BEEE33725B58}"/>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3" name="Oval 295">
                    <a:extLst>
                      <a:ext uri="{FF2B5EF4-FFF2-40B4-BE49-F238E27FC236}">
                        <a16:creationId xmlns:a16="http://schemas.microsoft.com/office/drawing/2014/main" id="{A813D050-CB27-459D-A721-26A539070A76}"/>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4" name="Oval 296">
                    <a:extLst>
                      <a:ext uri="{FF2B5EF4-FFF2-40B4-BE49-F238E27FC236}">
                        <a16:creationId xmlns:a16="http://schemas.microsoft.com/office/drawing/2014/main" id="{C2D58726-474B-4DB7-8BFD-05B2DFB8BAFF}"/>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5" name="Oval 297">
                    <a:extLst>
                      <a:ext uri="{FF2B5EF4-FFF2-40B4-BE49-F238E27FC236}">
                        <a16:creationId xmlns:a16="http://schemas.microsoft.com/office/drawing/2014/main" id="{2C283DA2-BB71-4BB3-9DBA-19FC80B6FDFC}"/>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6" name="Oval 298">
                    <a:extLst>
                      <a:ext uri="{FF2B5EF4-FFF2-40B4-BE49-F238E27FC236}">
                        <a16:creationId xmlns:a16="http://schemas.microsoft.com/office/drawing/2014/main" id="{884C5BEC-FE11-4D8B-9BA4-A059CD0C7248}"/>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7" name="Oval 299">
                    <a:extLst>
                      <a:ext uri="{FF2B5EF4-FFF2-40B4-BE49-F238E27FC236}">
                        <a16:creationId xmlns:a16="http://schemas.microsoft.com/office/drawing/2014/main" id="{A22E1D8E-D112-4171-AF0C-A15700330722}"/>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78" name="Oval 300">
                    <a:extLst>
                      <a:ext uri="{FF2B5EF4-FFF2-40B4-BE49-F238E27FC236}">
                        <a16:creationId xmlns:a16="http://schemas.microsoft.com/office/drawing/2014/main" id="{B2DCBFF0-1A2A-41EB-B158-7AB89B56A190}"/>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72" name="Group 301">
                  <a:extLst>
                    <a:ext uri="{FF2B5EF4-FFF2-40B4-BE49-F238E27FC236}">
                      <a16:creationId xmlns:a16="http://schemas.microsoft.com/office/drawing/2014/main" id="{BCE4BA80-37CA-467A-9455-0C165297B88A}"/>
                    </a:ext>
                  </a:extLst>
                </p:cNvPr>
                <p:cNvGrpSpPr>
                  <a:grpSpLocks/>
                </p:cNvGrpSpPr>
                <p:nvPr/>
              </p:nvGrpSpPr>
              <p:grpSpPr bwMode="auto">
                <a:xfrm>
                  <a:off x="8942914" y="3866229"/>
                  <a:ext cx="538250" cy="519880"/>
                  <a:chOff x="2614" y="1182"/>
                  <a:chExt cx="460" cy="445"/>
                </a:xfrm>
              </p:grpSpPr>
              <p:sp>
                <p:nvSpPr>
                  <p:cNvPr id="1156" name="Freeform 302">
                    <a:extLst>
                      <a:ext uri="{FF2B5EF4-FFF2-40B4-BE49-F238E27FC236}">
                        <a16:creationId xmlns:a16="http://schemas.microsoft.com/office/drawing/2014/main" id="{1DF6A669-34D9-41D3-8778-731C0A170E85}"/>
                      </a:ext>
                    </a:extLst>
                  </p:cNvPr>
                  <p:cNvSpPr>
                    <a:spLocks/>
                  </p:cNvSpPr>
                  <p:nvPr/>
                </p:nvSpPr>
                <p:spPr bwMode="auto">
                  <a:xfrm>
                    <a:off x="2672" y="1419"/>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57" name="Freeform 303">
                    <a:extLst>
                      <a:ext uri="{FF2B5EF4-FFF2-40B4-BE49-F238E27FC236}">
                        <a16:creationId xmlns:a16="http://schemas.microsoft.com/office/drawing/2014/main" id="{B77CA75C-72C2-4D4F-B6A2-1C8967653B5B}"/>
                      </a:ext>
                    </a:extLst>
                  </p:cNvPr>
                  <p:cNvSpPr>
                    <a:spLocks/>
                  </p:cNvSpPr>
                  <p:nvPr/>
                </p:nvSpPr>
                <p:spPr bwMode="auto">
                  <a:xfrm>
                    <a:off x="2717" y="1437"/>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58" name="Freeform 304">
                    <a:extLst>
                      <a:ext uri="{FF2B5EF4-FFF2-40B4-BE49-F238E27FC236}">
                        <a16:creationId xmlns:a16="http://schemas.microsoft.com/office/drawing/2014/main" id="{993434F6-5BE9-41F9-8FDB-B0DDCB92385E}"/>
                      </a:ext>
                    </a:extLst>
                  </p:cNvPr>
                  <p:cNvSpPr>
                    <a:spLocks/>
                  </p:cNvSpPr>
                  <p:nvPr/>
                </p:nvSpPr>
                <p:spPr bwMode="auto">
                  <a:xfrm>
                    <a:off x="2645" y="1441"/>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59" name="Oval 305">
                    <a:extLst>
                      <a:ext uri="{FF2B5EF4-FFF2-40B4-BE49-F238E27FC236}">
                        <a16:creationId xmlns:a16="http://schemas.microsoft.com/office/drawing/2014/main" id="{DB9E0EE1-7CB8-473F-9977-4A37DF11A057}"/>
                      </a:ext>
                    </a:extLst>
                  </p:cNvPr>
                  <p:cNvSpPr>
                    <a:spLocks noChangeArrowheads="1"/>
                  </p:cNvSpPr>
                  <p:nvPr/>
                </p:nvSpPr>
                <p:spPr bwMode="auto">
                  <a:xfrm rot="-10800000">
                    <a:off x="2832" y="1510"/>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0" name="Oval 306">
                    <a:extLst>
                      <a:ext uri="{FF2B5EF4-FFF2-40B4-BE49-F238E27FC236}">
                        <a16:creationId xmlns:a16="http://schemas.microsoft.com/office/drawing/2014/main" id="{4134E3F6-ACEC-4414-A26B-1A02E4C65985}"/>
                      </a:ext>
                    </a:extLst>
                  </p:cNvPr>
                  <p:cNvSpPr>
                    <a:spLocks noChangeArrowheads="1"/>
                  </p:cNvSpPr>
                  <p:nvPr/>
                </p:nvSpPr>
                <p:spPr bwMode="auto">
                  <a:xfrm rot="-10800000">
                    <a:off x="2833" y="1532"/>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1" name="Oval 307">
                    <a:extLst>
                      <a:ext uri="{FF2B5EF4-FFF2-40B4-BE49-F238E27FC236}">
                        <a16:creationId xmlns:a16="http://schemas.microsoft.com/office/drawing/2014/main" id="{29DABEE1-45B0-4A3C-B945-76018061F4CA}"/>
                      </a:ext>
                    </a:extLst>
                  </p:cNvPr>
                  <p:cNvSpPr>
                    <a:spLocks noChangeArrowheads="1"/>
                  </p:cNvSpPr>
                  <p:nvPr/>
                </p:nvSpPr>
                <p:spPr bwMode="auto">
                  <a:xfrm rot="-10800000">
                    <a:off x="2883" y="1552"/>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2" name="Oval 308">
                    <a:extLst>
                      <a:ext uri="{FF2B5EF4-FFF2-40B4-BE49-F238E27FC236}">
                        <a16:creationId xmlns:a16="http://schemas.microsoft.com/office/drawing/2014/main" id="{1696435E-81CF-4599-AE65-A5E0A890CA58}"/>
                      </a:ext>
                    </a:extLst>
                  </p:cNvPr>
                  <p:cNvSpPr>
                    <a:spLocks noChangeArrowheads="1"/>
                  </p:cNvSpPr>
                  <p:nvPr/>
                </p:nvSpPr>
                <p:spPr bwMode="auto">
                  <a:xfrm rot="-10800000">
                    <a:off x="2763" y="1216"/>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3" name="Oval 309">
                    <a:extLst>
                      <a:ext uri="{FF2B5EF4-FFF2-40B4-BE49-F238E27FC236}">
                        <a16:creationId xmlns:a16="http://schemas.microsoft.com/office/drawing/2014/main" id="{3950BB23-1FB1-4818-8B4F-D571A823ECDD}"/>
                      </a:ext>
                    </a:extLst>
                  </p:cNvPr>
                  <p:cNvSpPr>
                    <a:spLocks noChangeArrowheads="1"/>
                  </p:cNvSpPr>
                  <p:nvPr/>
                </p:nvSpPr>
                <p:spPr bwMode="auto">
                  <a:xfrm rot="-10800000">
                    <a:off x="2843" y="1232"/>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4" name="Oval 310">
                    <a:extLst>
                      <a:ext uri="{FF2B5EF4-FFF2-40B4-BE49-F238E27FC236}">
                        <a16:creationId xmlns:a16="http://schemas.microsoft.com/office/drawing/2014/main" id="{33AE9907-CE65-44AD-B9E5-F995322C7366}"/>
                      </a:ext>
                    </a:extLst>
                  </p:cNvPr>
                  <p:cNvSpPr>
                    <a:spLocks noChangeArrowheads="1"/>
                  </p:cNvSpPr>
                  <p:nvPr/>
                </p:nvSpPr>
                <p:spPr bwMode="auto">
                  <a:xfrm rot="-10800000">
                    <a:off x="2803" y="1264"/>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5" name="Oval 311">
                    <a:extLst>
                      <a:ext uri="{FF2B5EF4-FFF2-40B4-BE49-F238E27FC236}">
                        <a16:creationId xmlns:a16="http://schemas.microsoft.com/office/drawing/2014/main" id="{B0A0B061-9FED-441F-864C-D5833B0120F6}"/>
                      </a:ext>
                    </a:extLst>
                  </p:cNvPr>
                  <p:cNvSpPr>
                    <a:spLocks noChangeArrowheads="1"/>
                  </p:cNvSpPr>
                  <p:nvPr/>
                </p:nvSpPr>
                <p:spPr bwMode="auto">
                  <a:xfrm rot="-10800000">
                    <a:off x="2707" y="1368"/>
                    <a:ext cx="191" cy="6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6" name="Freeform 312">
                    <a:extLst>
                      <a:ext uri="{FF2B5EF4-FFF2-40B4-BE49-F238E27FC236}">
                        <a16:creationId xmlns:a16="http://schemas.microsoft.com/office/drawing/2014/main" id="{091FE746-50AA-44E7-A2C8-A678EAC11977}"/>
                      </a:ext>
                    </a:extLst>
                  </p:cNvPr>
                  <p:cNvSpPr>
                    <a:spLocks/>
                  </p:cNvSpPr>
                  <p:nvPr/>
                </p:nvSpPr>
                <p:spPr bwMode="auto">
                  <a:xfrm flipV="1">
                    <a:off x="2681" y="1210"/>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7" name="Freeform 313">
                    <a:extLst>
                      <a:ext uri="{FF2B5EF4-FFF2-40B4-BE49-F238E27FC236}">
                        <a16:creationId xmlns:a16="http://schemas.microsoft.com/office/drawing/2014/main" id="{525080D7-6992-47D5-B397-6AF4D43A2B23}"/>
                      </a:ext>
                    </a:extLst>
                  </p:cNvPr>
                  <p:cNvSpPr>
                    <a:spLocks/>
                  </p:cNvSpPr>
                  <p:nvPr/>
                </p:nvSpPr>
                <p:spPr bwMode="auto">
                  <a:xfrm flipV="1">
                    <a:off x="2637" y="1250"/>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8" name="Freeform 314">
                    <a:extLst>
                      <a:ext uri="{FF2B5EF4-FFF2-40B4-BE49-F238E27FC236}">
                        <a16:creationId xmlns:a16="http://schemas.microsoft.com/office/drawing/2014/main" id="{3C632BA9-A443-43DF-B3D5-646F708D4AA7}"/>
                      </a:ext>
                    </a:extLst>
                  </p:cNvPr>
                  <p:cNvSpPr>
                    <a:spLocks/>
                  </p:cNvSpPr>
                  <p:nvPr/>
                </p:nvSpPr>
                <p:spPr bwMode="auto">
                  <a:xfrm flipV="1">
                    <a:off x="2629" y="1182"/>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69" name="Freeform 315">
                    <a:extLst>
                      <a:ext uri="{FF2B5EF4-FFF2-40B4-BE49-F238E27FC236}">
                        <a16:creationId xmlns:a16="http://schemas.microsoft.com/office/drawing/2014/main" id="{0818C2EE-EA80-47A9-93CB-653D4F52BFFA}"/>
                      </a:ext>
                    </a:extLst>
                  </p:cNvPr>
                  <p:cNvSpPr>
                    <a:spLocks/>
                  </p:cNvSpPr>
                  <p:nvPr/>
                </p:nvSpPr>
                <p:spPr bwMode="auto">
                  <a:xfrm>
                    <a:off x="2614" y="1289"/>
                    <a:ext cx="204" cy="298"/>
                  </a:xfrm>
                  <a:custGeom>
                    <a:avLst/>
                    <a:gdLst/>
                    <a:ahLst/>
                    <a:cxnLst>
                      <a:cxn ang="0">
                        <a:pos x="15" y="205"/>
                      </a:cxn>
                      <a:cxn ang="0">
                        <a:pos x="10" y="62"/>
                      </a:cxn>
                      <a:cxn ang="0">
                        <a:pos x="74" y="6"/>
                      </a:cxn>
                      <a:cxn ang="0">
                        <a:pos x="134" y="26"/>
                      </a:cxn>
                      <a:cxn ang="0">
                        <a:pos x="142" y="118"/>
                      </a:cxn>
                      <a:cxn ang="0">
                        <a:pos x="146" y="174"/>
                      </a:cxn>
                      <a:cxn ang="0">
                        <a:pos x="194" y="202"/>
                      </a:cxn>
                      <a:cxn ang="0">
                        <a:pos x="270" y="202"/>
                      </a:cxn>
                      <a:cxn ang="0">
                        <a:pos x="342" y="190"/>
                      </a:cxn>
                      <a:cxn ang="0">
                        <a:pos x="438" y="206"/>
                      </a:cxn>
                      <a:cxn ang="0">
                        <a:pos x="446" y="258"/>
                      </a:cxn>
                      <a:cxn ang="0">
                        <a:pos x="378" y="298"/>
                      </a:cxn>
                      <a:cxn ang="0">
                        <a:pos x="222" y="306"/>
                      </a:cxn>
                      <a:cxn ang="0">
                        <a:pos x="174" y="306"/>
                      </a:cxn>
                      <a:cxn ang="0">
                        <a:pos x="158" y="358"/>
                      </a:cxn>
                      <a:cxn ang="0">
                        <a:pos x="158" y="422"/>
                      </a:cxn>
                      <a:cxn ang="0">
                        <a:pos x="158" y="462"/>
                      </a:cxn>
                      <a:cxn ang="0">
                        <a:pos x="122" y="494"/>
                      </a:cxn>
                      <a:cxn ang="0">
                        <a:pos x="46" y="462"/>
                      </a:cxn>
                      <a:cxn ang="0">
                        <a:pos x="26" y="326"/>
                      </a:cxn>
                      <a:cxn ang="0">
                        <a:pos x="15" y="205"/>
                      </a:cxn>
                    </a:cxnLst>
                    <a:rect l="0" t="0" r="r" b="b"/>
                    <a:pathLst>
                      <a:path w="456" h="494">
                        <a:moveTo>
                          <a:pt x="15" y="205"/>
                        </a:moveTo>
                        <a:cubicBezTo>
                          <a:pt x="12" y="161"/>
                          <a:pt x="0" y="95"/>
                          <a:pt x="10" y="62"/>
                        </a:cubicBezTo>
                        <a:cubicBezTo>
                          <a:pt x="20" y="29"/>
                          <a:pt x="53" y="12"/>
                          <a:pt x="74" y="6"/>
                        </a:cubicBezTo>
                        <a:cubicBezTo>
                          <a:pt x="95" y="0"/>
                          <a:pt x="123" y="7"/>
                          <a:pt x="134" y="26"/>
                        </a:cubicBezTo>
                        <a:cubicBezTo>
                          <a:pt x="145" y="45"/>
                          <a:pt x="140" y="93"/>
                          <a:pt x="142" y="118"/>
                        </a:cubicBezTo>
                        <a:cubicBezTo>
                          <a:pt x="144" y="143"/>
                          <a:pt x="137" y="160"/>
                          <a:pt x="146" y="174"/>
                        </a:cubicBezTo>
                        <a:cubicBezTo>
                          <a:pt x="155" y="188"/>
                          <a:pt x="173" y="197"/>
                          <a:pt x="194" y="202"/>
                        </a:cubicBezTo>
                        <a:cubicBezTo>
                          <a:pt x="215" y="207"/>
                          <a:pt x="245" y="204"/>
                          <a:pt x="270" y="202"/>
                        </a:cubicBezTo>
                        <a:cubicBezTo>
                          <a:pt x="295" y="200"/>
                          <a:pt x="314" y="189"/>
                          <a:pt x="342" y="190"/>
                        </a:cubicBezTo>
                        <a:cubicBezTo>
                          <a:pt x="370" y="191"/>
                          <a:pt x="421" y="195"/>
                          <a:pt x="438" y="206"/>
                        </a:cubicBezTo>
                        <a:cubicBezTo>
                          <a:pt x="455" y="217"/>
                          <a:pt x="456" y="243"/>
                          <a:pt x="446" y="258"/>
                        </a:cubicBezTo>
                        <a:cubicBezTo>
                          <a:pt x="436" y="273"/>
                          <a:pt x="415" y="290"/>
                          <a:pt x="378" y="298"/>
                        </a:cubicBezTo>
                        <a:cubicBezTo>
                          <a:pt x="341" y="306"/>
                          <a:pt x="256" y="305"/>
                          <a:pt x="222" y="306"/>
                        </a:cubicBezTo>
                        <a:cubicBezTo>
                          <a:pt x="188" y="307"/>
                          <a:pt x="185" y="297"/>
                          <a:pt x="174" y="306"/>
                        </a:cubicBezTo>
                        <a:cubicBezTo>
                          <a:pt x="163" y="315"/>
                          <a:pt x="161" y="339"/>
                          <a:pt x="158" y="358"/>
                        </a:cubicBezTo>
                        <a:cubicBezTo>
                          <a:pt x="155" y="377"/>
                          <a:pt x="158" y="405"/>
                          <a:pt x="158" y="422"/>
                        </a:cubicBezTo>
                        <a:cubicBezTo>
                          <a:pt x="158" y="439"/>
                          <a:pt x="164" y="450"/>
                          <a:pt x="158" y="462"/>
                        </a:cubicBezTo>
                        <a:cubicBezTo>
                          <a:pt x="152" y="474"/>
                          <a:pt x="141" y="494"/>
                          <a:pt x="122" y="494"/>
                        </a:cubicBezTo>
                        <a:cubicBezTo>
                          <a:pt x="103" y="494"/>
                          <a:pt x="62" y="490"/>
                          <a:pt x="46" y="462"/>
                        </a:cubicBezTo>
                        <a:cubicBezTo>
                          <a:pt x="30" y="434"/>
                          <a:pt x="32" y="367"/>
                          <a:pt x="26" y="326"/>
                        </a:cubicBezTo>
                        <a:cubicBezTo>
                          <a:pt x="20" y="285"/>
                          <a:pt x="18" y="249"/>
                          <a:pt x="15" y="205"/>
                        </a:cubicBezTo>
                        <a:close/>
                      </a:path>
                    </a:pathLst>
                  </a:custGeom>
                  <a:noFill/>
                  <a:ln w="31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73" name="Group 321">
                  <a:extLst>
                    <a:ext uri="{FF2B5EF4-FFF2-40B4-BE49-F238E27FC236}">
                      <a16:creationId xmlns:a16="http://schemas.microsoft.com/office/drawing/2014/main" id="{347070F4-5C08-419B-8DB5-E10125123412}"/>
                    </a:ext>
                  </a:extLst>
                </p:cNvPr>
                <p:cNvGrpSpPr>
                  <a:grpSpLocks/>
                </p:cNvGrpSpPr>
                <p:nvPr/>
              </p:nvGrpSpPr>
              <p:grpSpPr bwMode="auto">
                <a:xfrm>
                  <a:off x="7644865" y="5623310"/>
                  <a:ext cx="708673" cy="286928"/>
                  <a:chOff x="1991" y="3861"/>
                  <a:chExt cx="499" cy="202"/>
                </a:xfrm>
              </p:grpSpPr>
              <p:grpSp>
                <p:nvGrpSpPr>
                  <p:cNvPr id="1124" name="Group 322">
                    <a:extLst>
                      <a:ext uri="{FF2B5EF4-FFF2-40B4-BE49-F238E27FC236}">
                        <a16:creationId xmlns:a16="http://schemas.microsoft.com/office/drawing/2014/main" id="{21C4B89F-10DF-434E-BBE8-019FEFE699E0}"/>
                      </a:ext>
                    </a:extLst>
                  </p:cNvPr>
                  <p:cNvGrpSpPr>
                    <a:grpSpLocks/>
                  </p:cNvGrpSpPr>
                  <p:nvPr/>
                </p:nvGrpSpPr>
                <p:grpSpPr bwMode="auto">
                  <a:xfrm>
                    <a:off x="1991" y="3861"/>
                    <a:ext cx="499" cy="182"/>
                    <a:chOff x="2704" y="2394"/>
                    <a:chExt cx="499" cy="182"/>
                  </a:xfrm>
                </p:grpSpPr>
                <p:grpSp>
                  <p:nvGrpSpPr>
                    <p:cNvPr id="1141" name="Group 323">
                      <a:extLst>
                        <a:ext uri="{FF2B5EF4-FFF2-40B4-BE49-F238E27FC236}">
                          <a16:creationId xmlns:a16="http://schemas.microsoft.com/office/drawing/2014/main" id="{376F084D-683E-4D51-9B6F-527801C0C8BF}"/>
                        </a:ext>
                      </a:extLst>
                    </p:cNvPr>
                    <p:cNvGrpSpPr>
                      <a:grpSpLocks/>
                    </p:cNvGrpSpPr>
                    <p:nvPr/>
                  </p:nvGrpSpPr>
                  <p:grpSpPr bwMode="auto">
                    <a:xfrm>
                      <a:off x="2704" y="2394"/>
                      <a:ext cx="182" cy="182"/>
                      <a:chOff x="1207" y="2893"/>
                      <a:chExt cx="318" cy="318"/>
                    </a:xfrm>
                  </p:grpSpPr>
                  <p:sp>
                    <p:nvSpPr>
                      <p:cNvPr id="1154" name="Oval 324">
                        <a:extLst>
                          <a:ext uri="{FF2B5EF4-FFF2-40B4-BE49-F238E27FC236}">
                            <a16:creationId xmlns:a16="http://schemas.microsoft.com/office/drawing/2014/main" id="{59A35874-716D-4950-9D55-9B33F3045BC6}"/>
                          </a:ext>
                        </a:extLst>
                      </p:cNvPr>
                      <p:cNvSpPr>
                        <a:spLocks noChangeArrowheads="1"/>
                      </p:cNvSpPr>
                      <p:nvPr/>
                    </p:nvSpPr>
                    <p:spPr bwMode="auto">
                      <a:xfrm>
                        <a:off x="1298" y="2984"/>
                        <a:ext cx="136" cy="136"/>
                      </a:xfrm>
                      <a:prstGeom prst="ellipse">
                        <a:avLst/>
                      </a:prstGeom>
                      <a:solidFill>
                        <a:srgbClr val="FFFFFF"/>
                      </a:solid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55" name="Oval 325">
                        <a:extLst>
                          <a:ext uri="{FF2B5EF4-FFF2-40B4-BE49-F238E27FC236}">
                            <a16:creationId xmlns:a16="http://schemas.microsoft.com/office/drawing/2014/main" id="{2D278843-E46C-4913-AC59-8CE803388ECC}"/>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42" name="Group 326">
                      <a:extLst>
                        <a:ext uri="{FF2B5EF4-FFF2-40B4-BE49-F238E27FC236}">
                          <a16:creationId xmlns:a16="http://schemas.microsoft.com/office/drawing/2014/main" id="{8A0BC54F-7929-42B1-869F-2ED864E0695B}"/>
                        </a:ext>
                      </a:extLst>
                    </p:cNvPr>
                    <p:cNvGrpSpPr>
                      <a:grpSpLocks/>
                    </p:cNvGrpSpPr>
                    <p:nvPr/>
                  </p:nvGrpSpPr>
                  <p:grpSpPr bwMode="auto">
                    <a:xfrm>
                      <a:off x="2784" y="2394"/>
                      <a:ext cx="182" cy="182"/>
                      <a:chOff x="1207" y="2893"/>
                      <a:chExt cx="318" cy="318"/>
                    </a:xfrm>
                  </p:grpSpPr>
                  <p:sp>
                    <p:nvSpPr>
                      <p:cNvPr id="1152" name="Oval 327">
                        <a:extLst>
                          <a:ext uri="{FF2B5EF4-FFF2-40B4-BE49-F238E27FC236}">
                            <a16:creationId xmlns:a16="http://schemas.microsoft.com/office/drawing/2014/main" id="{A3140337-A513-467D-AA57-207028FB6399}"/>
                          </a:ext>
                        </a:extLst>
                      </p:cNvPr>
                      <p:cNvSpPr>
                        <a:spLocks noChangeArrowheads="1"/>
                      </p:cNvSpPr>
                      <p:nvPr/>
                    </p:nvSpPr>
                    <p:spPr bwMode="auto">
                      <a:xfrm>
                        <a:off x="1298" y="2984"/>
                        <a:ext cx="136" cy="136"/>
                      </a:xfrm>
                      <a:prstGeom prst="ellipse">
                        <a:avLst/>
                      </a:prstGeom>
                      <a:solidFill>
                        <a:srgbClr val="FFFFFF"/>
                      </a:solid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53" name="Oval 328">
                        <a:extLst>
                          <a:ext uri="{FF2B5EF4-FFF2-40B4-BE49-F238E27FC236}">
                            <a16:creationId xmlns:a16="http://schemas.microsoft.com/office/drawing/2014/main" id="{98B2A537-CB1C-41C6-A90B-560A06235309}"/>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43" name="Group 329">
                      <a:extLst>
                        <a:ext uri="{FF2B5EF4-FFF2-40B4-BE49-F238E27FC236}">
                          <a16:creationId xmlns:a16="http://schemas.microsoft.com/office/drawing/2014/main" id="{434A8BE8-B42B-4CDF-855E-ADFCC9917BCA}"/>
                        </a:ext>
                      </a:extLst>
                    </p:cNvPr>
                    <p:cNvGrpSpPr>
                      <a:grpSpLocks/>
                    </p:cNvGrpSpPr>
                    <p:nvPr/>
                  </p:nvGrpSpPr>
                  <p:grpSpPr bwMode="auto">
                    <a:xfrm>
                      <a:off x="2863" y="2394"/>
                      <a:ext cx="182" cy="182"/>
                      <a:chOff x="1207" y="2893"/>
                      <a:chExt cx="318" cy="318"/>
                    </a:xfrm>
                  </p:grpSpPr>
                  <p:sp>
                    <p:nvSpPr>
                      <p:cNvPr id="1150" name="Oval 330">
                        <a:extLst>
                          <a:ext uri="{FF2B5EF4-FFF2-40B4-BE49-F238E27FC236}">
                            <a16:creationId xmlns:a16="http://schemas.microsoft.com/office/drawing/2014/main" id="{2D207159-37BD-460A-99A0-5E2E5B34FA0F}"/>
                          </a:ext>
                        </a:extLst>
                      </p:cNvPr>
                      <p:cNvSpPr>
                        <a:spLocks noChangeArrowheads="1"/>
                      </p:cNvSpPr>
                      <p:nvPr/>
                    </p:nvSpPr>
                    <p:spPr bwMode="auto">
                      <a:xfrm>
                        <a:off x="1298" y="2984"/>
                        <a:ext cx="136" cy="136"/>
                      </a:xfrm>
                      <a:prstGeom prst="ellipse">
                        <a:avLst/>
                      </a:prstGeom>
                      <a:solidFill>
                        <a:srgbClr val="FFFFFF"/>
                      </a:solid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51" name="Oval 331">
                        <a:extLst>
                          <a:ext uri="{FF2B5EF4-FFF2-40B4-BE49-F238E27FC236}">
                            <a16:creationId xmlns:a16="http://schemas.microsoft.com/office/drawing/2014/main" id="{0B440C55-4535-4328-ABB8-B86C5B346EA3}"/>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44" name="Group 332">
                      <a:extLst>
                        <a:ext uri="{FF2B5EF4-FFF2-40B4-BE49-F238E27FC236}">
                          <a16:creationId xmlns:a16="http://schemas.microsoft.com/office/drawing/2014/main" id="{6C53361E-26CF-4C70-BF51-58991490F015}"/>
                        </a:ext>
                      </a:extLst>
                    </p:cNvPr>
                    <p:cNvGrpSpPr>
                      <a:grpSpLocks/>
                    </p:cNvGrpSpPr>
                    <p:nvPr/>
                  </p:nvGrpSpPr>
                  <p:grpSpPr bwMode="auto">
                    <a:xfrm>
                      <a:off x="2942" y="2394"/>
                      <a:ext cx="182" cy="182"/>
                      <a:chOff x="1207" y="2893"/>
                      <a:chExt cx="318" cy="318"/>
                    </a:xfrm>
                  </p:grpSpPr>
                  <p:sp>
                    <p:nvSpPr>
                      <p:cNvPr id="1148" name="Oval 333">
                        <a:extLst>
                          <a:ext uri="{FF2B5EF4-FFF2-40B4-BE49-F238E27FC236}">
                            <a16:creationId xmlns:a16="http://schemas.microsoft.com/office/drawing/2014/main" id="{93C35918-F473-4C29-9F7C-54C98C560115}"/>
                          </a:ext>
                        </a:extLst>
                      </p:cNvPr>
                      <p:cNvSpPr>
                        <a:spLocks noChangeArrowheads="1"/>
                      </p:cNvSpPr>
                      <p:nvPr/>
                    </p:nvSpPr>
                    <p:spPr bwMode="auto">
                      <a:xfrm>
                        <a:off x="1298" y="2984"/>
                        <a:ext cx="136" cy="136"/>
                      </a:xfrm>
                      <a:prstGeom prst="ellipse">
                        <a:avLst/>
                      </a:prstGeom>
                      <a:solidFill>
                        <a:srgbClr val="FFFFFF"/>
                      </a:solid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49" name="Oval 334">
                        <a:extLst>
                          <a:ext uri="{FF2B5EF4-FFF2-40B4-BE49-F238E27FC236}">
                            <a16:creationId xmlns:a16="http://schemas.microsoft.com/office/drawing/2014/main" id="{65954D5C-A981-4192-BB8E-3E7EB8383F3B}"/>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45" name="Group 335">
                      <a:extLst>
                        <a:ext uri="{FF2B5EF4-FFF2-40B4-BE49-F238E27FC236}">
                          <a16:creationId xmlns:a16="http://schemas.microsoft.com/office/drawing/2014/main" id="{3A2D9B93-6F5A-4C40-A415-91A2AC86FC21}"/>
                        </a:ext>
                      </a:extLst>
                    </p:cNvPr>
                    <p:cNvGrpSpPr>
                      <a:grpSpLocks/>
                    </p:cNvGrpSpPr>
                    <p:nvPr/>
                  </p:nvGrpSpPr>
                  <p:grpSpPr bwMode="auto">
                    <a:xfrm>
                      <a:off x="3021" y="2394"/>
                      <a:ext cx="182" cy="182"/>
                      <a:chOff x="1207" y="2893"/>
                      <a:chExt cx="318" cy="318"/>
                    </a:xfrm>
                  </p:grpSpPr>
                  <p:sp>
                    <p:nvSpPr>
                      <p:cNvPr id="1146" name="Oval 336">
                        <a:extLst>
                          <a:ext uri="{FF2B5EF4-FFF2-40B4-BE49-F238E27FC236}">
                            <a16:creationId xmlns:a16="http://schemas.microsoft.com/office/drawing/2014/main" id="{C03DB3DC-9693-49DF-A831-D9800F4B80B5}"/>
                          </a:ext>
                        </a:extLst>
                      </p:cNvPr>
                      <p:cNvSpPr>
                        <a:spLocks noChangeArrowheads="1"/>
                      </p:cNvSpPr>
                      <p:nvPr/>
                    </p:nvSpPr>
                    <p:spPr bwMode="auto">
                      <a:xfrm>
                        <a:off x="1298" y="2984"/>
                        <a:ext cx="136" cy="136"/>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47" name="Oval 337">
                        <a:extLst>
                          <a:ext uri="{FF2B5EF4-FFF2-40B4-BE49-F238E27FC236}">
                            <a16:creationId xmlns:a16="http://schemas.microsoft.com/office/drawing/2014/main" id="{82265EDB-BFBA-41A8-A00F-8AEDA94897C0}"/>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1125" name="Group 338">
                    <a:extLst>
                      <a:ext uri="{FF2B5EF4-FFF2-40B4-BE49-F238E27FC236}">
                        <a16:creationId xmlns:a16="http://schemas.microsoft.com/office/drawing/2014/main" id="{A98E7438-6651-42F0-A557-D2E296168DC3}"/>
                      </a:ext>
                    </a:extLst>
                  </p:cNvPr>
                  <p:cNvGrpSpPr>
                    <a:grpSpLocks/>
                  </p:cNvGrpSpPr>
                  <p:nvPr/>
                </p:nvGrpSpPr>
                <p:grpSpPr bwMode="auto">
                  <a:xfrm>
                    <a:off x="1991" y="3881"/>
                    <a:ext cx="499" cy="182"/>
                    <a:chOff x="2704" y="2394"/>
                    <a:chExt cx="499" cy="182"/>
                  </a:xfrm>
                </p:grpSpPr>
                <p:grpSp>
                  <p:nvGrpSpPr>
                    <p:cNvPr id="1126" name="Group 339">
                      <a:extLst>
                        <a:ext uri="{FF2B5EF4-FFF2-40B4-BE49-F238E27FC236}">
                          <a16:creationId xmlns:a16="http://schemas.microsoft.com/office/drawing/2014/main" id="{9B63EA01-7885-4434-BA79-FE8C92B94652}"/>
                        </a:ext>
                      </a:extLst>
                    </p:cNvPr>
                    <p:cNvGrpSpPr>
                      <a:grpSpLocks/>
                    </p:cNvGrpSpPr>
                    <p:nvPr/>
                  </p:nvGrpSpPr>
                  <p:grpSpPr bwMode="auto">
                    <a:xfrm>
                      <a:off x="2704" y="2394"/>
                      <a:ext cx="182" cy="182"/>
                      <a:chOff x="1207" y="2893"/>
                      <a:chExt cx="318" cy="318"/>
                    </a:xfrm>
                  </p:grpSpPr>
                  <p:sp>
                    <p:nvSpPr>
                      <p:cNvPr id="1139" name="Oval 340">
                        <a:extLst>
                          <a:ext uri="{FF2B5EF4-FFF2-40B4-BE49-F238E27FC236}">
                            <a16:creationId xmlns:a16="http://schemas.microsoft.com/office/drawing/2014/main" id="{5E24BAB9-3807-4390-A57E-B8F967570776}"/>
                          </a:ext>
                        </a:extLst>
                      </p:cNvPr>
                      <p:cNvSpPr>
                        <a:spLocks noChangeArrowheads="1"/>
                      </p:cNvSpPr>
                      <p:nvPr/>
                    </p:nvSpPr>
                    <p:spPr bwMode="auto">
                      <a:xfrm>
                        <a:off x="1298" y="2984"/>
                        <a:ext cx="136" cy="136"/>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40" name="Oval 341">
                        <a:extLst>
                          <a:ext uri="{FF2B5EF4-FFF2-40B4-BE49-F238E27FC236}">
                            <a16:creationId xmlns:a16="http://schemas.microsoft.com/office/drawing/2014/main" id="{53391730-E932-4D9F-9204-BAB8AE46410F}"/>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27" name="Group 342">
                      <a:extLst>
                        <a:ext uri="{FF2B5EF4-FFF2-40B4-BE49-F238E27FC236}">
                          <a16:creationId xmlns:a16="http://schemas.microsoft.com/office/drawing/2014/main" id="{F2870A53-DA1D-4959-B6A1-A0C51ABE85CB}"/>
                        </a:ext>
                      </a:extLst>
                    </p:cNvPr>
                    <p:cNvGrpSpPr>
                      <a:grpSpLocks/>
                    </p:cNvGrpSpPr>
                    <p:nvPr/>
                  </p:nvGrpSpPr>
                  <p:grpSpPr bwMode="auto">
                    <a:xfrm>
                      <a:off x="2784" y="2394"/>
                      <a:ext cx="182" cy="182"/>
                      <a:chOff x="1207" y="2893"/>
                      <a:chExt cx="318" cy="318"/>
                    </a:xfrm>
                  </p:grpSpPr>
                  <p:sp>
                    <p:nvSpPr>
                      <p:cNvPr id="1137" name="Oval 343">
                        <a:extLst>
                          <a:ext uri="{FF2B5EF4-FFF2-40B4-BE49-F238E27FC236}">
                            <a16:creationId xmlns:a16="http://schemas.microsoft.com/office/drawing/2014/main" id="{978E2F01-9E1E-4C18-AC1B-0A4448E1D051}"/>
                          </a:ext>
                        </a:extLst>
                      </p:cNvPr>
                      <p:cNvSpPr>
                        <a:spLocks noChangeArrowheads="1"/>
                      </p:cNvSpPr>
                      <p:nvPr/>
                    </p:nvSpPr>
                    <p:spPr bwMode="auto">
                      <a:xfrm>
                        <a:off x="1298" y="2984"/>
                        <a:ext cx="136" cy="136"/>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38" name="Oval 344">
                        <a:extLst>
                          <a:ext uri="{FF2B5EF4-FFF2-40B4-BE49-F238E27FC236}">
                            <a16:creationId xmlns:a16="http://schemas.microsoft.com/office/drawing/2014/main" id="{26034407-35AE-45E5-BF12-EAEC31B656B5}"/>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28" name="Group 345">
                      <a:extLst>
                        <a:ext uri="{FF2B5EF4-FFF2-40B4-BE49-F238E27FC236}">
                          <a16:creationId xmlns:a16="http://schemas.microsoft.com/office/drawing/2014/main" id="{6F450F66-4E7D-4D0F-A70A-28AFBABEBB0A}"/>
                        </a:ext>
                      </a:extLst>
                    </p:cNvPr>
                    <p:cNvGrpSpPr>
                      <a:grpSpLocks/>
                    </p:cNvGrpSpPr>
                    <p:nvPr/>
                  </p:nvGrpSpPr>
                  <p:grpSpPr bwMode="auto">
                    <a:xfrm>
                      <a:off x="2863" y="2394"/>
                      <a:ext cx="182" cy="182"/>
                      <a:chOff x="1207" y="2893"/>
                      <a:chExt cx="318" cy="318"/>
                    </a:xfrm>
                  </p:grpSpPr>
                  <p:sp>
                    <p:nvSpPr>
                      <p:cNvPr id="1135" name="Oval 346">
                        <a:extLst>
                          <a:ext uri="{FF2B5EF4-FFF2-40B4-BE49-F238E27FC236}">
                            <a16:creationId xmlns:a16="http://schemas.microsoft.com/office/drawing/2014/main" id="{0E3621E5-AC22-4388-A007-25D1A376A5DF}"/>
                          </a:ext>
                        </a:extLst>
                      </p:cNvPr>
                      <p:cNvSpPr>
                        <a:spLocks noChangeArrowheads="1"/>
                      </p:cNvSpPr>
                      <p:nvPr/>
                    </p:nvSpPr>
                    <p:spPr bwMode="auto">
                      <a:xfrm>
                        <a:off x="1298" y="2984"/>
                        <a:ext cx="136" cy="136"/>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36" name="Oval 347">
                        <a:extLst>
                          <a:ext uri="{FF2B5EF4-FFF2-40B4-BE49-F238E27FC236}">
                            <a16:creationId xmlns:a16="http://schemas.microsoft.com/office/drawing/2014/main" id="{890D8CC0-8F6B-423B-BC47-B9FBAAEFA1E4}"/>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29" name="Group 348">
                      <a:extLst>
                        <a:ext uri="{FF2B5EF4-FFF2-40B4-BE49-F238E27FC236}">
                          <a16:creationId xmlns:a16="http://schemas.microsoft.com/office/drawing/2014/main" id="{987F4EB6-5EFC-4BFE-B0FB-F470F35F722F}"/>
                        </a:ext>
                      </a:extLst>
                    </p:cNvPr>
                    <p:cNvGrpSpPr>
                      <a:grpSpLocks/>
                    </p:cNvGrpSpPr>
                    <p:nvPr/>
                  </p:nvGrpSpPr>
                  <p:grpSpPr bwMode="auto">
                    <a:xfrm>
                      <a:off x="2942" y="2394"/>
                      <a:ext cx="182" cy="182"/>
                      <a:chOff x="1207" y="2893"/>
                      <a:chExt cx="318" cy="318"/>
                    </a:xfrm>
                  </p:grpSpPr>
                  <p:sp>
                    <p:nvSpPr>
                      <p:cNvPr id="1133" name="Oval 349">
                        <a:extLst>
                          <a:ext uri="{FF2B5EF4-FFF2-40B4-BE49-F238E27FC236}">
                            <a16:creationId xmlns:a16="http://schemas.microsoft.com/office/drawing/2014/main" id="{39007565-6B54-4866-BDB2-E04E0C094E8F}"/>
                          </a:ext>
                        </a:extLst>
                      </p:cNvPr>
                      <p:cNvSpPr>
                        <a:spLocks noChangeArrowheads="1"/>
                      </p:cNvSpPr>
                      <p:nvPr/>
                    </p:nvSpPr>
                    <p:spPr bwMode="auto">
                      <a:xfrm>
                        <a:off x="1298" y="2984"/>
                        <a:ext cx="136" cy="136"/>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34" name="Oval 350">
                        <a:extLst>
                          <a:ext uri="{FF2B5EF4-FFF2-40B4-BE49-F238E27FC236}">
                            <a16:creationId xmlns:a16="http://schemas.microsoft.com/office/drawing/2014/main" id="{59EA22B7-6E4D-420A-BE30-73E5AE541A6A}"/>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30" name="Group 351">
                      <a:extLst>
                        <a:ext uri="{FF2B5EF4-FFF2-40B4-BE49-F238E27FC236}">
                          <a16:creationId xmlns:a16="http://schemas.microsoft.com/office/drawing/2014/main" id="{48E96FC5-BED9-42F6-9205-53F3E99AB5D2}"/>
                        </a:ext>
                      </a:extLst>
                    </p:cNvPr>
                    <p:cNvGrpSpPr>
                      <a:grpSpLocks/>
                    </p:cNvGrpSpPr>
                    <p:nvPr/>
                  </p:nvGrpSpPr>
                  <p:grpSpPr bwMode="auto">
                    <a:xfrm>
                      <a:off x="3021" y="2394"/>
                      <a:ext cx="182" cy="182"/>
                      <a:chOff x="1207" y="2893"/>
                      <a:chExt cx="318" cy="318"/>
                    </a:xfrm>
                  </p:grpSpPr>
                  <p:sp>
                    <p:nvSpPr>
                      <p:cNvPr id="1131" name="Oval 352">
                        <a:extLst>
                          <a:ext uri="{FF2B5EF4-FFF2-40B4-BE49-F238E27FC236}">
                            <a16:creationId xmlns:a16="http://schemas.microsoft.com/office/drawing/2014/main" id="{FAD191BD-5F8B-47BA-B9A8-7204287AC6C3}"/>
                          </a:ext>
                        </a:extLst>
                      </p:cNvPr>
                      <p:cNvSpPr>
                        <a:spLocks noChangeArrowheads="1"/>
                      </p:cNvSpPr>
                      <p:nvPr/>
                    </p:nvSpPr>
                    <p:spPr bwMode="auto">
                      <a:xfrm>
                        <a:off x="1298" y="2984"/>
                        <a:ext cx="136" cy="136"/>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32" name="Oval 353">
                        <a:extLst>
                          <a:ext uri="{FF2B5EF4-FFF2-40B4-BE49-F238E27FC236}">
                            <a16:creationId xmlns:a16="http://schemas.microsoft.com/office/drawing/2014/main" id="{B36014A8-9EED-4366-B466-2999B8E3CA15}"/>
                          </a:ext>
                        </a:extLst>
                      </p:cNvPr>
                      <p:cNvSpPr>
                        <a:spLocks noChangeArrowheads="1"/>
                      </p:cNvSpPr>
                      <p:nvPr/>
                    </p:nvSpPr>
                    <p:spPr bwMode="auto">
                      <a:xfrm>
                        <a:off x="1207" y="2893"/>
                        <a:ext cx="318" cy="31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grpSp>
              <p:nvGrpSpPr>
                <p:cNvPr id="774" name="Group 354">
                  <a:extLst>
                    <a:ext uri="{FF2B5EF4-FFF2-40B4-BE49-F238E27FC236}">
                      <a16:creationId xmlns:a16="http://schemas.microsoft.com/office/drawing/2014/main" id="{3AA3DE25-6BB1-47FC-A9EB-C6DB5B2865B3}"/>
                    </a:ext>
                  </a:extLst>
                </p:cNvPr>
                <p:cNvGrpSpPr>
                  <a:grpSpLocks/>
                </p:cNvGrpSpPr>
                <p:nvPr/>
              </p:nvGrpSpPr>
              <p:grpSpPr bwMode="auto">
                <a:xfrm>
                  <a:off x="7517048" y="4610538"/>
                  <a:ext cx="965726" cy="801127"/>
                  <a:chOff x="1901" y="3042"/>
                  <a:chExt cx="680" cy="564"/>
                </a:xfrm>
              </p:grpSpPr>
              <p:grpSp>
                <p:nvGrpSpPr>
                  <p:cNvPr id="1061" name="Group 355">
                    <a:extLst>
                      <a:ext uri="{FF2B5EF4-FFF2-40B4-BE49-F238E27FC236}">
                        <a16:creationId xmlns:a16="http://schemas.microsoft.com/office/drawing/2014/main" id="{94A155A8-E8EC-4C7B-A6E5-76C82080FF04}"/>
                      </a:ext>
                    </a:extLst>
                  </p:cNvPr>
                  <p:cNvGrpSpPr>
                    <a:grpSpLocks/>
                  </p:cNvGrpSpPr>
                  <p:nvPr/>
                </p:nvGrpSpPr>
                <p:grpSpPr bwMode="auto">
                  <a:xfrm rot="-5400000">
                    <a:off x="2183" y="3209"/>
                    <a:ext cx="405" cy="390"/>
                    <a:chOff x="3262" y="1688"/>
                    <a:chExt cx="405" cy="390"/>
                  </a:xfrm>
                </p:grpSpPr>
                <p:grpSp>
                  <p:nvGrpSpPr>
                    <p:cNvPr id="1103" name="Group 356">
                      <a:extLst>
                        <a:ext uri="{FF2B5EF4-FFF2-40B4-BE49-F238E27FC236}">
                          <a16:creationId xmlns:a16="http://schemas.microsoft.com/office/drawing/2014/main" id="{193DC5D0-C0E1-474B-9D49-AB1FC07B9EAD}"/>
                        </a:ext>
                      </a:extLst>
                    </p:cNvPr>
                    <p:cNvGrpSpPr>
                      <a:grpSpLocks/>
                    </p:cNvGrpSpPr>
                    <p:nvPr/>
                  </p:nvGrpSpPr>
                  <p:grpSpPr bwMode="auto">
                    <a:xfrm>
                      <a:off x="3306" y="1688"/>
                      <a:ext cx="361" cy="314"/>
                      <a:chOff x="3306" y="1688"/>
                      <a:chExt cx="361" cy="314"/>
                    </a:xfrm>
                  </p:grpSpPr>
                  <p:sp>
                    <p:nvSpPr>
                      <p:cNvPr id="1120" name="Oval 357">
                        <a:extLst>
                          <a:ext uri="{FF2B5EF4-FFF2-40B4-BE49-F238E27FC236}">
                            <a16:creationId xmlns:a16="http://schemas.microsoft.com/office/drawing/2014/main" id="{3E6FA6D7-33E8-4B0D-ADCC-E17174D8E29B}"/>
                          </a:ext>
                        </a:extLst>
                      </p:cNvPr>
                      <p:cNvSpPr>
                        <a:spLocks noChangeArrowheads="1"/>
                      </p:cNvSpPr>
                      <p:nvPr/>
                    </p:nvSpPr>
                    <p:spPr bwMode="auto">
                      <a:xfrm rot="1209820">
                        <a:off x="3476" y="1958"/>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21" name="Oval 358">
                        <a:extLst>
                          <a:ext uri="{FF2B5EF4-FFF2-40B4-BE49-F238E27FC236}">
                            <a16:creationId xmlns:a16="http://schemas.microsoft.com/office/drawing/2014/main" id="{7DB1973A-E5C8-4AE0-927D-03459DD196F8}"/>
                          </a:ext>
                        </a:extLst>
                      </p:cNvPr>
                      <p:cNvSpPr>
                        <a:spLocks noChangeArrowheads="1"/>
                      </p:cNvSpPr>
                      <p:nvPr/>
                    </p:nvSpPr>
                    <p:spPr bwMode="auto">
                      <a:xfrm rot="1426051">
                        <a:off x="3380" y="192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22" name="Oval 359">
                        <a:extLst>
                          <a:ext uri="{FF2B5EF4-FFF2-40B4-BE49-F238E27FC236}">
                            <a16:creationId xmlns:a16="http://schemas.microsoft.com/office/drawing/2014/main" id="{34AEEDF0-C8EC-4D2A-AACC-2FB3CAB93449}"/>
                          </a:ext>
                        </a:extLst>
                      </p:cNvPr>
                      <p:cNvSpPr>
                        <a:spLocks noChangeArrowheads="1"/>
                      </p:cNvSpPr>
                      <p:nvPr/>
                    </p:nvSpPr>
                    <p:spPr bwMode="auto">
                      <a:xfrm rot="3151044">
                        <a:off x="3264" y="185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23" name="Oval 360">
                        <a:extLst>
                          <a:ext uri="{FF2B5EF4-FFF2-40B4-BE49-F238E27FC236}">
                            <a16:creationId xmlns:a16="http://schemas.microsoft.com/office/drawing/2014/main" id="{C6B9D149-591C-4C3F-9BD5-23F7D82707E7}"/>
                          </a:ext>
                        </a:extLst>
                      </p:cNvPr>
                      <p:cNvSpPr>
                        <a:spLocks noChangeArrowheads="1"/>
                      </p:cNvSpPr>
                      <p:nvPr/>
                    </p:nvSpPr>
                    <p:spPr bwMode="auto">
                      <a:xfrm rot="3724072">
                        <a:off x="3232" y="1762"/>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04" name="Group 361">
                      <a:extLst>
                        <a:ext uri="{FF2B5EF4-FFF2-40B4-BE49-F238E27FC236}">
                          <a16:creationId xmlns:a16="http://schemas.microsoft.com/office/drawing/2014/main" id="{5A06202F-1C21-4924-8B11-B80DCAA38D63}"/>
                        </a:ext>
                      </a:extLst>
                    </p:cNvPr>
                    <p:cNvGrpSpPr>
                      <a:grpSpLocks/>
                    </p:cNvGrpSpPr>
                    <p:nvPr/>
                  </p:nvGrpSpPr>
                  <p:grpSpPr bwMode="auto">
                    <a:xfrm>
                      <a:off x="3262" y="1696"/>
                      <a:ext cx="377" cy="382"/>
                      <a:chOff x="3262" y="1696"/>
                      <a:chExt cx="377" cy="382"/>
                    </a:xfrm>
                  </p:grpSpPr>
                  <p:grpSp>
                    <p:nvGrpSpPr>
                      <p:cNvPr id="1105" name="Group 362">
                        <a:extLst>
                          <a:ext uri="{FF2B5EF4-FFF2-40B4-BE49-F238E27FC236}">
                            <a16:creationId xmlns:a16="http://schemas.microsoft.com/office/drawing/2014/main" id="{BA10483A-FA69-4716-B70D-56696D310816}"/>
                          </a:ext>
                        </a:extLst>
                      </p:cNvPr>
                      <p:cNvGrpSpPr>
                        <a:grpSpLocks/>
                      </p:cNvGrpSpPr>
                      <p:nvPr/>
                    </p:nvGrpSpPr>
                    <p:grpSpPr bwMode="auto">
                      <a:xfrm>
                        <a:off x="3278" y="1696"/>
                        <a:ext cx="361" cy="314"/>
                        <a:chOff x="3306" y="1688"/>
                        <a:chExt cx="361" cy="314"/>
                      </a:xfrm>
                    </p:grpSpPr>
                    <p:sp>
                      <p:nvSpPr>
                        <p:cNvPr id="1116" name="Oval 363">
                          <a:extLst>
                            <a:ext uri="{FF2B5EF4-FFF2-40B4-BE49-F238E27FC236}">
                              <a16:creationId xmlns:a16="http://schemas.microsoft.com/office/drawing/2014/main" id="{6E61A55F-292A-4BDA-A8F9-A5F00679BFB0}"/>
                            </a:ext>
                          </a:extLst>
                        </p:cNvPr>
                        <p:cNvSpPr>
                          <a:spLocks noChangeArrowheads="1"/>
                        </p:cNvSpPr>
                        <p:nvPr/>
                      </p:nvSpPr>
                      <p:spPr bwMode="auto">
                        <a:xfrm rot="1209820">
                          <a:off x="3476" y="1958"/>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7" name="Oval 364">
                          <a:extLst>
                            <a:ext uri="{FF2B5EF4-FFF2-40B4-BE49-F238E27FC236}">
                              <a16:creationId xmlns:a16="http://schemas.microsoft.com/office/drawing/2014/main" id="{F9DF2048-6FCD-4875-BFB2-E3E774F6A1D0}"/>
                            </a:ext>
                          </a:extLst>
                        </p:cNvPr>
                        <p:cNvSpPr>
                          <a:spLocks noChangeArrowheads="1"/>
                        </p:cNvSpPr>
                        <p:nvPr/>
                      </p:nvSpPr>
                      <p:spPr bwMode="auto">
                        <a:xfrm rot="1426051">
                          <a:off x="3380" y="192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8" name="Oval 365">
                          <a:extLst>
                            <a:ext uri="{FF2B5EF4-FFF2-40B4-BE49-F238E27FC236}">
                              <a16:creationId xmlns:a16="http://schemas.microsoft.com/office/drawing/2014/main" id="{82BA3A9E-A71F-457E-8A00-E9B86CD7B205}"/>
                            </a:ext>
                          </a:extLst>
                        </p:cNvPr>
                        <p:cNvSpPr>
                          <a:spLocks noChangeArrowheads="1"/>
                        </p:cNvSpPr>
                        <p:nvPr/>
                      </p:nvSpPr>
                      <p:spPr bwMode="auto">
                        <a:xfrm rot="3151044">
                          <a:off x="3264" y="185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9" name="Oval 366">
                          <a:extLst>
                            <a:ext uri="{FF2B5EF4-FFF2-40B4-BE49-F238E27FC236}">
                              <a16:creationId xmlns:a16="http://schemas.microsoft.com/office/drawing/2014/main" id="{769469F7-34E2-4F2B-B95F-7828A880CCAF}"/>
                            </a:ext>
                          </a:extLst>
                        </p:cNvPr>
                        <p:cNvSpPr>
                          <a:spLocks noChangeArrowheads="1"/>
                        </p:cNvSpPr>
                        <p:nvPr/>
                      </p:nvSpPr>
                      <p:spPr bwMode="auto">
                        <a:xfrm rot="3724072">
                          <a:off x="3232" y="1762"/>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06" name="Group 367">
                        <a:extLst>
                          <a:ext uri="{FF2B5EF4-FFF2-40B4-BE49-F238E27FC236}">
                            <a16:creationId xmlns:a16="http://schemas.microsoft.com/office/drawing/2014/main" id="{7BD46446-F6B7-4DE1-A2D2-D731F6218F31}"/>
                          </a:ext>
                        </a:extLst>
                      </p:cNvPr>
                      <p:cNvGrpSpPr>
                        <a:grpSpLocks/>
                      </p:cNvGrpSpPr>
                      <p:nvPr/>
                    </p:nvGrpSpPr>
                    <p:grpSpPr bwMode="auto">
                      <a:xfrm>
                        <a:off x="3262" y="1728"/>
                        <a:ext cx="361" cy="314"/>
                        <a:chOff x="3306" y="1688"/>
                        <a:chExt cx="361" cy="314"/>
                      </a:xfrm>
                    </p:grpSpPr>
                    <p:sp>
                      <p:nvSpPr>
                        <p:cNvPr id="1112" name="Oval 368">
                          <a:extLst>
                            <a:ext uri="{FF2B5EF4-FFF2-40B4-BE49-F238E27FC236}">
                              <a16:creationId xmlns:a16="http://schemas.microsoft.com/office/drawing/2014/main" id="{926A513C-06A1-4A54-8029-C5201FB79715}"/>
                            </a:ext>
                          </a:extLst>
                        </p:cNvPr>
                        <p:cNvSpPr>
                          <a:spLocks noChangeArrowheads="1"/>
                        </p:cNvSpPr>
                        <p:nvPr/>
                      </p:nvSpPr>
                      <p:spPr bwMode="auto">
                        <a:xfrm rot="1209820">
                          <a:off x="3476" y="1958"/>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3" name="Oval 369">
                          <a:extLst>
                            <a:ext uri="{FF2B5EF4-FFF2-40B4-BE49-F238E27FC236}">
                              <a16:creationId xmlns:a16="http://schemas.microsoft.com/office/drawing/2014/main" id="{7ED88660-FB55-4568-B13C-EBBD54BD9562}"/>
                            </a:ext>
                          </a:extLst>
                        </p:cNvPr>
                        <p:cNvSpPr>
                          <a:spLocks noChangeArrowheads="1"/>
                        </p:cNvSpPr>
                        <p:nvPr/>
                      </p:nvSpPr>
                      <p:spPr bwMode="auto">
                        <a:xfrm rot="1426051">
                          <a:off x="3380" y="192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4" name="Oval 370">
                          <a:extLst>
                            <a:ext uri="{FF2B5EF4-FFF2-40B4-BE49-F238E27FC236}">
                              <a16:creationId xmlns:a16="http://schemas.microsoft.com/office/drawing/2014/main" id="{3E8BD3AA-EF45-43C6-95D0-6A191EDB23F1}"/>
                            </a:ext>
                          </a:extLst>
                        </p:cNvPr>
                        <p:cNvSpPr>
                          <a:spLocks noChangeArrowheads="1"/>
                        </p:cNvSpPr>
                        <p:nvPr/>
                      </p:nvSpPr>
                      <p:spPr bwMode="auto">
                        <a:xfrm rot="3151044">
                          <a:off x="3264" y="185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5" name="Oval 371">
                          <a:extLst>
                            <a:ext uri="{FF2B5EF4-FFF2-40B4-BE49-F238E27FC236}">
                              <a16:creationId xmlns:a16="http://schemas.microsoft.com/office/drawing/2014/main" id="{734196BF-2264-4FF5-B054-305D362AA7BF}"/>
                            </a:ext>
                          </a:extLst>
                        </p:cNvPr>
                        <p:cNvSpPr>
                          <a:spLocks noChangeArrowheads="1"/>
                        </p:cNvSpPr>
                        <p:nvPr/>
                      </p:nvSpPr>
                      <p:spPr bwMode="auto">
                        <a:xfrm rot="3724072">
                          <a:off x="3232" y="1762"/>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107" name="Group 372">
                        <a:extLst>
                          <a:ext uri="{FF2B5EF4-FFF2-40B4-BE49-F238E27FC236}">
                            <a16:creationId xmlns:a16="http://schemas.microsoft.com/office/drawing/2014/main" id="{007F238A-E6BC-44D4-AF08-5244D41CB164}"/>
                          </a:ext>
                        </a:extLst>
                      </p:cNvPr>
                      <p:cNvGrpSpPr>
                        <a:grpSpLocks/>
                      </p:cNvGrpSpPr>
                      <p:nvPr/>
                    </p:nvGrpSpPr>
                    <p:grpSpPr bwMode="auto">
                      <a:xfrm>
                        <a:off x="3270" y="1764"/>
                        <a:ext cx="361" cy="314"/>
                        <a:chOff x="3306" y="1688"/>
                        <a:chExt cx="361" cy="314"/>
                      </a:xfrm>
                    </p:grpSpPr>
                    <p:sp>
                      <p:nvSpPr>
                        <p:cNvPr id="1108" name="Oval 373">
                          <a:extLst>
                            <a:ext uri="{FF2B5EF4-FFF2-40B4-BE49-F238E27FC236}">
                              <a16:creationId xmlns:a16="http://schemas.microsoft.com/office/drawing/2014/main" id="{6163E0B4-B61D-4A53-AD88-4A0C499E0637}"/>
                            </a:ext>
                          </a:extLst>
                        </p:cNvPr>
                        <p:cNvSpPr>
                          <a:spLocks noChangeArrowheads="1"/>
                        </p:cNvSpPr>
                        <p:nvPr/>
                      </p:nvSpPr>
                      <p:spPr bwMode="auto">
                        <a:xfrm rot="1209820">
                          <a:off x="3476" y="1958"/>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09" name="Oval 374">
                          <a:extLst>
                            <a:ext uri="{FF2B5EF4-FFF2-40B4-BE49-F238E27FC236}">
                              <a16:creationId xmlns:a16="http://schemas.microsoft.com/office/drawing/2014/main" id="{D033A787-CED7-41E9-8A47-197FDCDEF4F9}"/>
                            </a:ext>
                          </a:extLst>
                        </p:cNvPr>
                        <p:cNvSpPr>
                          <a:spLocks noChangeArrowheads="1"/>
                        </p:cNvSpPr>
                        <p:nvPr/>
                      </p:nvSpPr>
                      <p:spPr bwMode="auto">
                        <a:xfrm rot="1426051">
                          <a:off x="3380" y="192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0" name="Oval 375">
                          <a:extLst>
                            <a:ext uri="{FF2B5EF4-FFF2-40B4-BE49-F238E27FC236}">
                              <a16:creationId xmlns:a16="http://schemas.microsoft.com/office/drawing/2014/main" id="{656CD14E-717E-414E-BB24-82F6C17DC908}"/>
                            </a:ext>
                          </a:extLst>
                        </p:cNvPr>
                        <p:cNvSpPr>
                          <a:spLocks noChangeArrowheads="1"/>
                        </p:cNvSpPr>
                        <p:nvPr/>
                      </p:nvSpPr>
                      <p:spPr bwMode="auto">
                        <a:xfrm rot="3151044">
                          <a:off x="3264" y="185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11" name="Oval 376">
                          <a:extLst>
                            <a:ext uri="{FF2B5EF4-FFF2-40B4-BE49-F238E27FC236}">
                              <a16:creationId xmlns:a16="http://schemas.microsoft.com/office/drawing/2014/main" id="{79481386-C4ED-4E70-AEE2-B6E04C51EA42}"/>
                            </a:ext>
                          </a:extLst>
                        </p:cNvPr>
                        <p:cNvSpPr>
                          <a:spLocks noChangeArrowheads="1"/>
                        </p:cNvSpPr>
                        <p:nvPr/>
                      </p:nvSpPr>
                      <p:spPr bwMode="auto">
                        <a:xfrm rot="3724072">
                          <a:off x="3232" y="1762"/>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grpSp>
                <p:nvGrpSpPr>
                  <p:cNvPr id="1062" name="Group 377">
                    <a:extLst>
                      <a:ext uri="{FF2B5EF4-FFF2-40B4-BE49-F238E27FC236}">
                        <a16:creationId xmlns:a16="http://schemas.microsoft.com/office/drawing/2014/main" id="{4B4E340E-3B46-4196-B37D-B090C98D4B4C}"/>
                      </a:ext>
                    </a:extLst>
                  </p:cNvPr>
                  <p:cNvGrpSpPr>
                    <a:grpSpLocks/>
                  </p:cNvGrpSpPr>
                  <p:nvPr/>
                </p:nvGrpSpPr>
                <p:grpSpPr bwMode="auto">
                  <a:xfrm>
                    <a:off x="1901" y="3042"/>
                    <a:ext cx="460" cy="487"/>
                    <a:chOff x="2341" y="1691"/>
                    <a:chExt cx="460" cy="487"/>
                  </a:xfrm>
                </p:grpSpPr>
                <p:grpSp>
                  <p:nvGrpSpPr>
                    <p:cNvPr id="1063" name="Group 378">
                      <a:extLst>
                        <a:ext uri="{FF2B5EF4-FFF2-40B4-BE49-F238E27FC236}">
                          <a16:creationId xmlns:a16="http://schemas.microsoft.com/office/drawing/2014/main" id="{5E9084CD-DC89-4048-99EC-469B7CB5C5EE}"/>
                        </a:ext>
                      </a:extLst>
                    </p:cNvPr>
                    <p:cNvGrpSpPr>
                      <a:grpSpLocks/>
                    </p:cNvGrpSpPr>
                    <p:nvPr/>
                  </p:nvGrpSpPr>
                  <p:grpSpPr bwMode="auto">
                    <a:xfrm rot="-5400000">
                      <a:off x="2383" y="1721"/>
                      <a:ext cx="431" cy="372"/>
                      <a:chOff x="2638" y="1735"/>
                      <a:chExt cx="431" cy="372"/>
                    </a:xfrm>
                  </p:grpSpPr>
                  <p:sp>
                    <p:nvSpPr>
                      <p:cNvPr id="1094" name="Oval 379">
                        <a:extLst>
                          <a:ext uri="{FF2B5EF4-FFF2-40B4-BE49-F238E27FC236}">
                            <a16:creationId xmlns:a16="http://schemas.microsoft.com/office/drawing/2014/main" id="{253A2800-6195-40FD-8D7F-A3F310F43F40}"/>
                          </a:ext>
                        </a:extLst>
                      </p:cNvPr>
                      <p:cNvSpPr>
                        <a:spLocks noChangeArrowheads="1"/>
                      </p:cNvSpPr>
                      <p:nvPr/>
                    </p:nvSpPr>
                    <p:spPr bwMode="auto">
                      <a:xfrm rot="-5400000">
                        <a:off x="2778" y="18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5" name="Oval 380">
                        <a:extLst>
                          <a:ext uri="{FF2B5EF4-FFF2-40B4-BE49-F238E27FC236}">
                            <a16:creationId xmlns:a16="http://schemas.microsoft.com/office/drawing/2014/main" id="{F1492F5B-CDC0-45EC-B6A5-56787E97B4F7}"/>
                          </a:ext>
                        </a:extLst>
                      </p:cNvPr>
                      <p:cNvSpPr>
                        <a:spLocks noChangeArrowheads="1"/>
                      </p:cNvSpPr>
                      <p:nvPr/>
                    </p:nvSpPr>
                    <p:spPr bwMode="auto">
                      <a:xfrm rot="-5400000">
                        <a:off x="2758" y="186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6" name="Oval 381">
                        <a:extLst>
                          <a:ext uri="{FF2B5EF4-FFF2-40B4-BE49-F238E27FC236}">
                            <a16:creationId xmlns:a16="http://schemas.microsoft.com/office/drawing/2014/main" id="{9EAE9915-E61E-439F-A630-D8D18544B9A4}"/>
                          </a:ext>
                        </a:extLst>
                      </p:cNvPr>
                      <p:cNvSpPr>
                        <a:spLocks noChangeArrowheads="1"/>
                      </p:cNvSpPr>
                      <p:nvPr/>
                    </p:nvSpPr>
                    <p:spPr bwMode="auto">
                      <a:xfrm rot="-5400000">
                        <a:off x="2770" y="19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7" name="Oval 382">
                        <a:extLst>
                          <a:ext uri="{FF2B5EF4-FFF2-40B4-BE49-F238E27FC236}">
                            <a16:creationId xmlns:a16="http://schemas.microsoft.com/office/drawing/2014/main" id="{63AF187D-630E-4AA7-8D84-6598166BC052}"/>
                          </a:ext>
                        </a:extLst>
                      </p:cNvPr>
                      <p:cNvSpPr>
                        <a:spLocks noChangeArrowheads="1"/>
                      </p:cNvSpPr>
                      <p:nvPr/>
                    </p:nvSpPr>
                    <p:spPr bwMode="auto">
                      <a:xfrm rot="-5400000">
                        <a:off x="2762" y="199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8" name="Oval 383">
                        <a:extLst>
                          <a:ext uri="{FF2B5EF4-FFF2-40B4-BE49-F238E27FC236}">
                            <a16:creationId xmlns:a16="http://schemas.microsoft.com/office/drawing/2014/main" id="{0B8689D3-4FF8-4792-9D87-55C0261F487C}"/>
                          </a:ext>
                        </a:extLst>
                      </p:cNvPr>
                      <p:cNvSpPr>
                        <a:spLocks noChangeArrowheads="1"/>
                      </p:cNvSpPr>
                      <p:nvPr/>
                    </p:nvSpPr>
                    <p:spPr bwMode="auto">
                      <a:xfrm>
                        <a:off x="2754"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9" name="Oval 384">
                        <a:extLst>
                          <a:ext uri="{FF2B5EF4-FFF2-40B4-BE49-F238E27FC236}">
                            <a16:creationId xmlns:a16="http://schemas.microsoft.com/office/drawing/2014/main" id="{0995B305-5465-4C9D-8DB4-62E1E04FB3B5}"/>
                          </a:ext>
                        </a:extLst>
                      </p:cNvPr>
                      <p:cNvSpPr>
                        <a:spLocks noChangeArrowheads="1"/>
                      </p:cNvSpPr>
                      <p:nvPr/>
                    </p:nvSpPr>
                    <p:spPr bwMode="auto">
                      <a:xfrm>
                        <a:off x="2714"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00" name="Oval 385">
                        <a:extLst>
                          <a:ext uri="{FF2B5EF4-FFF2-40B4-BE49-F238E27FC236}">
                            <a16:creationId xmlns:a16="http://schemas.microsoft.com/office/drawing/2014/main" id="{960DADDA-39E3-4A64-A6B0-3BAE7EFD9070}"/>
                          </a:ext>
                        </a:extLst>
                      </p:cNvPr>
                      <p:cNvSpPr>
                        <a:spLocks noChangeArrowheads="1"/>
                      </p:cNvSpPr>
                      <p:nvPr/>
                    </p:nvSpPr>
                    <p:spPr bwMode="auto">
                      <a:xfrm>
                        <a:off x="2858"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01" name="Oval 386">
                        <a:extLst>
                          <a:ext uri="{FF2B5EF4-FFF2-40B4-BE49-F238E27FC236}">
                            <a16:creationId xmlns:a16="http://schemas.microsoft.com/office/drawing/2014/main" id="{44073A5F-D330-4A14-8907-593D3DC9651E}"/>
                          </a:ext>
                        </a:extLst>
                      </p:cNvPr>
                      <p:cNvSpPr>
                        <a:spLocks noChangeArrowheads="1"/>
                      </p:cNvSpPr>
                      <p:nvPr/>
                    </p:nvSpPr>
                    <p:spPr bwMode="auto">
                      <a:xfrm>
                        <a:off x="2638"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102" name="Oval 387">
                        <a:extLst>
                          <a:ext uri="{FF2B5EF4-FFF2-40B4-BE49-F238E27FC236}">
                            <a16:creationId xmlns:a16="http://schemas.microsoft.com/office/drawing/2014/main" id="{2AE73FE4-BA4E-49BC-82AF-7C75FE749208}"/>
                          </a:ext>
                        </a:extLst>
                      </p:cNvPr>
                      <p:cNvSpPr>
                        <a:spLocks noChangeArrowheads="1"/>
                      </p:cNvSpPr>
                      <p:nvPr/>
                    </p:nvSpPr>
                    <p:spPr bwMode="auto">
                      <a:xfrm>
                        <a:off x="2878" y="1763"/>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64" name="Group 388">
                      <a:extLst>
                        <a:ext uri="{FF2B5EF4-FFF2-40B4-BE49-F238E27FC236}">
                          <a16:creationId xmlns:a16="http://schemas.microsoft.com/office/drawing/2014/main" id="{A9CAA31B-7287-4FD0-8A5D-A65BC81C5054}"/>
                        </a:ext>
                      </a:extLst>
                    </p:cNvPr>
                    <p:cNvGrpSpPr>
                      <a:grpSpLocks/>
                    </p:cNvGrpSpPr>
                    <p:nvPr/>
                  </p:nvGrpSpPr>
                  <p:grpSpPr bwMode="auto">
                    <a:xfrm rot="-5400000">
                      <a:off x="2311" y="1745"/>
                      <a:ext cx="431" cy="372"/>
                      <a:chOff x="2638" y="1735"/>
                      <a:chExt cx="431" cy="372"/>
                    </a:xfrm>
                  </p:grpSpPr>
                  <p:sp>
                    <p:nvSpPr>
                      <p:cNvPr id="1085" name="Oval 389">
                        <a:extLst>
                          <a:ext uri="{FF2B5EF4-FFF2-40B4-BE49-F238E27FC236}">
                            <a16:creationId xmlns:a16="http://schemas.microsoft.com/office/drawing/2014/main" id="{B8772133-FC66-4913-9B45-743BF73F81AD}"/>
                          </a:ext>
                        </a:extLst>
                      </p:cNvPr>
                      <p:cNvSpPr>
                        <a:spLocks noChangeArrowheads="1"/>
                      </p:cNvSpPr>
                      <p:nvPr/>
                    </p:nvSpPr>
                    <p:spPr bwMode="auto">
                      <a:xfrm rot="-5400000">
                        <a:off x="2778" y="18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6" name="Oval 390">
                        <a:extLst>
                          <a:ext uri="{FF2B5EF4-FFF2-40B4-BE49-F238E27FC236}">
                            <a16:creationId xmlns:a16="http://schemas.microsoft.com/office/drawing/2014/main" id="{DFA09A25-5F01-4FA1-8057-A17D3DAA80DB}"/>
                          </a:ext>
                        </a:extLst>
                      </p:cNvPr>
                      <p:cNvSpPr>
                        <a:spLocks noChangeArrowheads="1"/>
                      </p:cNvSpPr>
                      <p:nvPr/>
                    </p:nvSpPr>
                    <p:spPr bwMode="auto">
                      <a:xfrm rot="-5400000">
                        <a:off x="2758" y="186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7" name="Oval 391">
                        <a:extLst>
                          <a:ext uri="{FF2B5EF4-FFF2-40B4-BE49-F238E27FC236}">
                            <a16:creationId xmlns:a16="http://schemas.microsoft.com/office/drawing/2014/main" id="{DCDD7AF1-DCCD-4915-B64F-D289B8547181}"/>
                          </a:ext>
                        </a:extLst>
                      </p:cNvPr>
                      <p:cNvSpPr>
                        <a:spLocks noChangeArrowheads="1"/>
                      </p:cNvSpPr>
                      <p:nvPr/>
                    </p:nvSpPr>
                    <p:spPr bwMode="auto">
                      <a:xfrm rot="-5400000">
                        <a:off x="2770" y="19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8" name="Oval 392">
                        <a:extLst>
                          <a:ext uri="{FF2B5EF4-FFF2-40B4-BE49-F238E27FC236}">
                            <a16:creationId xmlns:a16="http://schemas.microsoft.com/office/drawing/2014/main" id="{F0729BCB-A47A-463D-9B52-AA0B05D7B2C2}"/>
                          </a:ext>
                        </a:extLst>
                      </p:cNvPr>
                      <p:cNvSpPr>
                        <a:spLocks noChangeArrowheads="1"/>
                      </p:cNvSpPr>
                      <p:nvPr/>
                    </p:nvSpPr>
                    <p:spPr bwMode="auto">
                      <a:xfrm rot="-5400000">
                        <a:off x="2762" y="199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9" name="Oval 393">
                        <a:extLst>
                          <a:ext uri="{FF2B5EF4-FFF2-40B4-BE49-F238E27FC236}">
                            <a16:creationId xmlns:a16="http://schemas.microsoft.com/office/drawing/2014/main" id="{5133EA0D-58AA-4A79-B4A2-2EE7FE483601}"/>
                          </a:ext>
                        </a:extLst>
                      </p:cNvPr>
                      <p:cNvSpPr>
                        <a:spLocks noChangeArrowheads="1"/>
                      </p:cNvSpPr>
                      <p:nvPr/>
                    </p:nvSpPr>
                    <p:spPr bwMode="auto">
                      <a:xfrm>
                        <a:off x="2754"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0" name="Oval 394">
                        <a:extLst>
                          <a:ext uri="{FF2B5EF4-FFF2-40B4-BE49-F238E27FC236}">
                            <a16:creationId xmlns:a16="http://schemas.microsoft.com/office/drawing/2014/main" id="{09ADFA8C-C48F-418D-830A-B3DDE5DFDF8A}"/>
                          </a:ext>
                        </a:extLst>
                      </p:cNvPr>
                      <p:cNvSpPr>
                        <a:spLocks noChangeArrowheads="1"/>
                      </p:cNvSpPr>
                      <p:nvPr/>
                    </p:nvSpPr>
                    <p:spPr bwMode="auto">
                      <a:xfrm>
                        <a:off x="2714"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1" name="Oval 395">
                        <a:extLst>
                          <a:ext uri="{FF2B5EF4-FFF2-40B4-BE49-F238E27FC236}">
                            <a16:creationId xmlns:a16="http://schemas.microsoft.com/office/drawing/2014/main" id="{3568606D-8A72-4689-8B72-7C8F5E1FE51B}"/>
                          </a:ext>
                        </a:extLst>
                      </p:cNvPr>
                      <p:cNvSpPr>
                        <a:spLocks noChangeArrowheads="1"/>
                      </p:cNvSpPr>
                      <p:nvPr/>
                    </p:nvSpPr>
                    <p:spPr bwMode="auto">
                      <a:xfrm>
                        <a:off x="2858"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2" name="Oval 396">
                        <a:extLst>
                          <a:ext uri="{FF2B5EF4-FFF2-40B4-BE49-F238E27FC236}">
                            <a16:creationId xmlns:a16="http://schemas.microsoft.com/office/drawing/2014/main" id="{21AF9231-C77E-4743-A1B0-C02409CAEB60}"/>
                          </a:ext>
                        </a:extLst>
                      </p:cNvPr>
                      <p:cNvSpPr>
                        <a:spLocks noChangeArrowheads="1"/>
                      </p:cNvSpPr>
                      <p:nvPr/>
                    </p:nvSpPr>
                    <p:spPr bwMode="auto">
                      <a:xfrm>
                        <a:off x="2638"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93" name="Oval 397">
                        <a:extLst>
                          <a:ext uri="{FF2B5EF4-FFF2-40B4-BE49-F238E27FC236}">
                            <a16:creationId xmlns:a16="http://schemas.microsoft.com/office/drawing/2014/main" id="{74F015CD-362D-497B-A556-B8A41257D0BB}"/>
                          </a:ext>
                        </a:extLst>
                      </p:cNvPr>
                      <p:cNvSpPr>
                        <a:spLocks noChangeArrowheads="1"/>
                      </p:cNvSpPr>
                      <p:nvPr/>
                    </p:nvSpPr>
                    <p:spPr bwMode="auto">
                      <a:xfrm>
                        <a:off x="2878" y="1763"/>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65" name="Group 398">
                      <a:extLst>
                        <a:ext uri="{FF2B5EF4-FFF2-40B4-BE49-F238E27FC236}">
                          <a16:creationId xmlns:a16="http://schemas.microsoft.com/office/drawing/2014/main" id="{88998F0A-3D97-407F-B4C8-6031C5F1532B}"/>
                        </a:ext>
                      </a:extLst>
                    </p:cNvPr>
                    <p:cNvGrpSpPr>
                      <a:grpSpLocks/>
                    </p:cNvGrpSpPr>
                    <p:nvPr/>
                  </p:nvGrpSpPr>
                  <p:grpSpPr bwMode="auto">
                    <a:xfrm rot="-5400000">
                      <a:off x="2357" y="1759"/>
                      <a:ext cx="431" cy="372"/>
                      <a:chOff x="2638" y="1735"/>
                      <a:chExt cx="431" cy="372"/>
                    </a:xfrm>
                  </p:grpSpPr>
                  <p:sp>
                    <p:nvSpPr>
                      <p:cNvPr id="1076" name="Oval 399">
                        <a:extLst>
                          <a:ext uri="{FF2B5EF4-FFF2-40B4-BE49-F238E27FC236}">
                            <a16:creationId xmlns:a16="http://schemas.microsoft.com/office/drawing/2014/main" id="{DA001024-BF05-479A-B770-DDAF883215F8}"/>
                          </a:ext>
                        </a:extLst>
                      </p:cNvPr>
                      <p:cNvSpPr>
                        <a:spLocks noChangeArrowheads="1"/>
                      </p:cNvSpPr>
                      <p:nvPr/>
                    </p:nvSpPr>
                    <p:spPr bwMode="auto">
                      <a:xfrm rot="-5400000">
                        <a:off x="2778" y="18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7" name="Oval 400">
                        <a:extLst>
                          <a:ext uri="{FF2B5EF4-FFF2-40B4-BE49-F238E27FC236}">
                            <a16:creationId xmlns:a16="http://schemas.microsoft.com/office/drawing/2014/main" id="{3F35AFD1-42C8-496E-8DFD-94D82CD9BB75}"/>
                          </a:ext>
                        </a:extLst>
                      </p:cNvPr>
                      <p:cNvSpPr>
                        <a:spLocks noChangeArrowheads="1"/>
                      </p:cNvSpPr>
                      <p:nvPr/>
                    </p:nvSpPr>
                    <p:spPr bwMode="auto">
                      <a:xfrm rot="-5400000">
                        <a:off x="2758" y="186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8" name="Oval 401">
                        <a:extLst>
                          <a:ext uri="{FF2B5EF4-FFF2-40B4-BE49-F238E27FC236}">
                            <a16:creationId xmlns:a16="http://schemas.microsoft.com/office/drawing/2014/main" id="{DB25EE04-72A3-46A8-8BCE-BFB5CCA36BDB}"/>
                          </a:ext>
                        </a:extLst>
                      </p:cNvPr>
                      <p:cNvSpPr>
                        <a:spLocks noChangeArrowheads="1"/>
                      </p:cNvSpPr>
                      <p:nvPr/>
                    </p:nvSpPr>
                    <p:spPr bwMode="auto">
                      <a:xfrm rot="-5400000">
                        <a:off x="2770" y="19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9" name="Oval 402">
                        <a:extLst>
                          <a:ext uri="{FF2B5EF4-FFF2-40B4-BE49-F238E27FC236}">
                            <a16:creationId xmlns:a16="http://schemas.microsoft.com/office/drawing/2014/main" id="{653D966D-BFD3-4EF9-A156-006D3F64ECC0}"/>
                          </a:ext>
                        </a:extLst>
                      </p:cNvPr>
                      <p:cNvSpPr>
                        <a:spLocks noChangeArrowheads="1"/>
                      </p:cNvSpPr>
                      <p:nvPr/>
                    </p:nvSpPr>
                    <p:spPr bwMode="auto">
                      <a:xfrm rot="-5400000">
                        <a:off x="2762" y="199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0" name="Oval 403">
                        <a:extLst>
                          <a:ext uri="{FF2B5EF4-FFF2-40B4-BE49-F238E27FC236}">
                            <a16:creationId xmlns:a16="http://schemas.microsoft.com/office/drawing/2014/main" id="{AB290CA6-DD94-434F-BB3F-C2FAC0E989DB}"/>
                          </a:ext>
                        </a:extLst>
                      </p:cNvPr>
                      <p:cNvSpPr>
                        <a:spLocks noChangeArrowheads="1"/>
                      </p:cNvSpPr>
                      <p:nvPr/>
                    </p:nvSpPr>
                    <p:spPr bwMode="auto">
                      <a:xfrm>
                        <a:off x="2754"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1" name="Oval 404">
                        <a:extLst>
                          <a:ext uri="{FF2B5EF4-FFF2-40B4-BE49-F238E27FC236}">
                            <a16:creationId xmlns:a16="http://schemas.microsoft.com/office/drawing/2014/main" id="{4D6519B2-1DD2-42A0-BB7D-6DAFE79E2A72}"/>
                          </a:ext>
                        </a:extLst>
                      </p:cNvPr>
                      <p:cNvSpPr>
                        <a:spLocks noChangeArrowheads="1"/>
                      </p:cNvSpPr>
                      <p:nvPr/>
                    </p:nvSpPr>
                    <p:spPr bwMode="auto">
                      <a:xfrm>
                        <a:off x="2714"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2" name="Oval 405">
                        <a:extLst>
                          <a:ext uri="{FF2B5EF4-FFF2-40B4-BE49-F238E27FC236}">
                            <a16:creationId xmlns:a16="http://schemas.microsoft.com/office/drawing/2014/main" id="{E5121963-A632-4A4C-87ED-1BD8A4628659}"/>
                          </a:ext>
                        </a:extLst>
                      </p:cNvPr>
                      <p:cNvSpPr>
                        <a:spLocks noChangeArrowheads="1"/>
                      </p:cNvSpPr>
                      <p:nvPr/>
                    </p:nvSpPr>
                    <p:spPr bwMode="auto">
                      <a:xfrm>
                        <a:off x="2858"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3" name="Oval 406">
                        <a:extLst>
                          <a:ext uri="{FF2B5EF4-FFF2-40B4-BE49-F238E27FC236}">
                            <a16:creationId xmlns:a16="http://schemas.microsoft.com/office/drawing/2014/main" id="{4527F3BC-E138-425E-9333-0EC1B835203F}"/>
                          </a:ext>
                        </a:extLst>
                      </p:cNvPr>
                      <p:cNvSpPr>
                        <a:spLocks noChangeArrowheads="1"/>
                      </p:cNvSpPr>
                      <p:nvPr/>
                    </p:nvSpPr>
                    <p:spPr bwMode="auto">
                      <a:xfrm>
                        <a:off x="2638"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84" name="Oval 407">
                        <a:extLst>
                          <a:ext uri="{FF2B5EF4-FFF2-40B4-BE49-F238E27FC236}">
                            <a16:creationId xmlns:a16="http://schemas.microsoft.com/office/drawing/2014/main" id="{F18DB080-367D-4CAA-B7D5-7DF61165AEEB}"/>
                          </a:ext>
                        </a:extLst>
                      </p:cNvPr>
                      <p:cNvSpPr>
                        <a:spLocks noChangeArrowheads="1"/>
                      </p:cNvSpPr>
                      <p:nvPr/>
                    </p:nvSpPr>
                    <p:spPr bwMode="auto">
                      <a:xfrm>
                        <a:off x="2878" y="1763"/>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66" name="Group 408">
                      <a:extLst>
                        <a:ext uri="{FF2B5EF4-FFF2-40B4-BE49-F238E27FC236}">
                          <a16:creationId xmlns:a16="http://schemas.microsoft.com/office/drawing/2014/main" id="{B67B5EF6-6230-475E-B34D-C15ECBF8FC1B}"/>
                        </a:ext>
                      </a:extLst>
                    </p:cNvPr>
                    <p:cNvGrpSpPr>
                      <a:grpSpLocks/>
                    </p:cNvGrpSpPr>
                    <p:nvPr/>
                  </p:nvGrpSpPr>
                  <p:grpSpPr bwMode="auto">
                    <a:xfrm rot="-5400000">
                      <a:off x="2399" y="1777"/>
                      <a:ext cx="431" cy="372"/>
                      <a:chOff x="2638" y="1735"/>
                      <a:chExt cx="431" cy="372"/>
                    </a:xfrm>
                  </p:grpSpPr>
                  <p:sp>
                    <p:nvSpPr>
                      <p:cNvPr id="1067" name="Oval 409">
                        <a:extLst>
                          <a:ext uri="{FF2B5EF4-FFF2-40B4-BE49-F238E27FC236}">
                            <a16:creationId xmlns:a16="http://schemas.microsoft.com/office/drawing/2014/main" id="{79EF9F0B-C9DE-4A50-857A-3492A1737C0B}"/>
                          </a:ext>
                        </a:extLst>
                      </p:cNvPr>
                      <p:cNvSpPr>
                        <a:spLocks noChangeArrowheads="1"/>
                      </p:cNvSpPr>
                      <p:nvPr/>
                    </p:nvSpPr>
                    <p:spPr bwMode="auto">
                      <a:xfrm rot="-5400000">
                        <a:off x="2778" y="18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68" name="Oval 410">
                        <a:extLst>
                          <a:ext uri="{FF2B5EF4-FFF2-40B4-BE49-F238E27FC236}">
                            <a16:creationId xmlns:a16="http://schemas.microsoft.com/office/drawing/2014/main" id="{CF0AD52A-C5C2-469D-9B92-2BC01379ED98}"/>
                          </a:ext>
                        </a:extLst>
                      </p:cNvPr>
                      <p:cNvSpPr>
                        <a:spLocks noChangeArrowheads="1"/>
                      </p:cNvSpPr>
                      <p:nvPr/>
                    </p:nvSpPr>
                    <p:spPr bwMode="auto">
                      <a:xfrm rot="-5400000">
                        <a:off x="2758" y="1866"/>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69" name="Oval 411">
                        <a:extLst>
                          <a:ext uri="{FF2B5EF4-FFF2-40B4-BE49-F238E27FC236}">
                            <a16:creationId xmlns:a16="http://schemas.microsoft.com/office/drawing/2014/main" id="{61460733-84E4-4D56-9013-1C04B503E4AF}"/>
                          </a:ext>
                        </a:extLst>
                      </p:cNvPr>
                      <p:cNvSpPr>
                        <a:spLocks noChangeArrowheads="1"/>
                      </p:cNvSpPr>
                      <p:nvPr/>
                    </p:nvSpPr>
                    <p:spPr bwMode="auto">
                      <a:xfrm rot="-5400000">
                        <a:off x="2770" y="1934"/>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0" name="Oval 412">
                        <a:extLst>
                          <a:ext uri="{FF2B5EF4-FFF2-40B4-BE49-F238E27FC236}">
                            <a16:creationId xmlns:a16="http://schemas.microsoft.com/office/drawing/2014/main" id="{5B8B9DEC-EA5D-478A-90CC-411E4D81B8FC}"/>
                          </a:ext>
                        </a:extLst>
                      </p:cNvPr>
                      <p:cNvSpPr>
                        <a:spLocks noChangeArrowheads="1"/>
                      </p:cNvSpPr>
                      <p:nvPr/>
                    </p:nvSpPr>
                    <p:spPr bwMode="auto">
                      <a:xfrm rot="-5400000">
                        <a:off x="2762" y="1990"/>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1" name="Oval 413">
                        <a:extLst>
                          <a:ext uri="{FF2B5EF4-FFF2-40B4-BE49-F238E27FC236}">
                            <a16:creationId xmlns:a16="http://schemas.microsoft.com/office/drawing/2014/main" id="{B8A09124-F869-4A5F-85F3-56C9671091A0}"/>
                          </a:ext>
                        </a:extLst>
                      </p:cNvPr>
                      <p:cNvSpPr>
                        <a:spLocks noChangeArrowheads="1"/>
                      </p:cNvSpPr>
                      <p:nvPr/>
                    </p:nvSpPr>
                    <p:spPr bwMode="auto">
                      <a:xfrm>
                        <a:off x="2754"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2" name="Oval 414">
                        <a:extLst>
                          <a:ext uri="{FF2B5EF4-FFF2-40B4-BE49-F238E27FC236}">
                            <a16:creationId xmlns:a16="http://schemas.microsoft.com/office/drawing/2014/main" id="{2B9D5827-E21E-4F51-AF35-34EA834E6634}"/>
                          </a:ext>
                        </a:extLst>
                      </p:cNvPr>
                      <p:cNvSpPr>
                        <a:spLocks noChangeArrowheads="1"/>
                      </p:cNvSpPr>
                      <p:nvPr/>
                    </p:nvSpPr>
                    <p:spPr bwMode="auto">
                      <a:xfrm>
                        <a:off x="2714"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3" name="Oval 415">
                        <a:extLst>
                          <a:ext uri="{FF2B5EF4-FFF2-40B4-BE49-F238E27FC236}">
                            <a16:creationId xmlns:a16="http://schemas.microsoft.com/office/drawing/2014/main" id="{AB4CDDB5-13B1-4F6B-AC20-C4DF8181E6F2}"/>
                          </a:ext>
                        </a:extLst>
                      </p:cNvPr>
                      <p:cNvSpPr>
                        <a:spLocks noChangeArrowheads="1"/>
                      </p:cNvSpPr>
                      <p:nvPr/>
                    </p:nvSpPr>
                    <p:spPr bwMode="auto">
                      <a:xfrm>
                        <a:off x="2858" y="173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4" name="Oval 416">
                        <a:extLst>
                          <a:ext uri="{FF2B5EF4-FFF2-40B4-BE49-F238E27FC236}">
                            <a16:creationId xmlns:a16="http://schemas.microsoft.com/office/drawing/2014/main" id="{F0103657-6210-4207-9C1A-DCBDDCE7038B}"/>
                          </a:ext>
                        </a:extLst>
                      </p:cNvPr>
                      <p:cNvSpPr>
                        <a:spLocks noChangeArrowheads="1"/>
                      </p:cNvSpPr>
                      <p:nvPr/>
                    </p:nvSpPr>
                    <p:spPr bwMode="auto">
                      <a:xfrm>
                        <a:off x="2638" y="1755"/>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75" name="Oval 417">
                        <a:extLst>
                          <a:ext uri="{FF2B5EF4-FFF2-40B4-BE49-F238E27FC236}">
                            <a16:creationId xmlns:a16="http://schemas.microsoft.com/office/drawing/2014/main" id="{3CD0A491-303C-4251-BD97-7413A205B147}"/>
                          </a:ext>
                        </a:extLst>
                      </p:cNvPr>
                      <p:cNvSpPr>
                        <a:spLocks noChangeArrowheads="1"/>
                      </p:cNvSpPr>
                      <p:nvPr/>
                    </p:nvSpPr>
                    <p:spPr bwMode="auto">
                      <a:xfrm>
                        <a:off x="2878" y="1763"/>
                        <a:ext cx="191" cy="44"/>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grpSp>
              <p:nvGrpSpPr>
                <p:cNvPr id="775" name="Group 418">
                  <a:extLst>
                    <a:ext uri="{FF2B5EF4-FFF2-40B4-BE49-F238E27FC236}">
                      <a16:creationId xmlns:a16="http://schemas.microsoft.com/office/drawing/2014/main" id="{4EFCCC30-EEC9-4D1E-8FF7-F773B6E78E08}"/>
                    </a:ext>
                  </a:extLst>
                </p:cNvPr>
                <p:cNvGrpSpPr>
                  <a:grpSpLocks/>
                </p:cNvGrpSpPr>
                <p:nvPr/>
              </p:nvGrpSpPr>
              <p:grpSpPr bwMode="auto">
                <a:xfrm>
                  <a:off x="9009663" y="3961398"/>
                  <a:ext cx="326643" cy="357950"/>
                  <a:chOff x="3200" y="1306"/>
                  <a:chExt cx="230" cy="252"/>
                </a:xfrm>
              </p:grpSpPr>
              <p:sp>
                <p:nvSpPr>
                  <p:cNvPr id="1057" name="Line 419">
                    <a:extLst>
                      <a:ext uri="{FF2B5EF4-FFF2-40B4-BE49-F238E27FC236}">
                        <a16:creationId xmlns:a16="http://schemas.microsoft.com/office/drawing/2014/main" id="{5B63ECFE-4F88-4C57-9456-FD268522644D}"/>
                      </a:ext>
                    </a:extLst>
                  </p:cNvPr>
                  <p:cNvSpPr>
                    <a:spLocks noChangeShapeType="1"/>
                  </p:cNvSpPr>
                  <p:nvPr/>
                </p:nvSpPr>
                <p:spPr bwMode="auto">
                  <a:xfrm flipH="1">
                    <a:off x="3203" y="1306"/>
                    <a:ext cx="22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8" name="Line 420">
                    <a:extLst>
                      <a:ext uri="{FF2B5EF4-FFF2-40B4-BE49-F238E27FC236}">
                        <a16:creationId xmlns:a16="http://schemas.microsoft.com/office/drawing/2014/main" id="{CD388E3A-5862-4E8C-85CE-01AC40BA4289}"/>
                      </a:ext>
                    </a:extLst>
                  </p:cNvPr>
                  <p:cNvSpPr>
                    <a:spLocks noChangeShapeType="1"/>
                  </p:cNvSpPr>
                  <p:nvPr/>
                </p:nvSpPr>
                <p:spPr bwMode="auto">
                  <a:xfrm flipH="1">
                    <a:off x="3203" y="1558"/>
                    <a:ext cx="22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9" name="Line 421">
                    <a:extLst>
                      <a:ext uri="{FF2B5EF4-FFF2-40B4-BE49-F238E27FC236}">
                        <a16:creationId xmlns:a16="http://schemas.microsoft.com/office/drawing/2014/main" id="{14072A93-CAF9-4EA8-A422-CE99B80E522F}"/>
                      </a:ext>
                    </a:extLst>
                  </p:cNvPr>
                  <p:cNvSpPr>
                    <a:spLocks noChangeShapeType="1"/>
                  </p:cNvSpPr>
                  <p:nvPr/>
                </p:nvSpPr>
                <p:spPr bwMode="auto">
                  <a:xfrm>
                    <a:off x="3203" y="1306"/>
                    <a:ext cx="0" cy="25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60" name="Line 422">
                    <a:extLst>
                      <a:ext uri="{FF2B5EF4-FFF2-40B4-BE49-F238E27FC236}">
                        <a16:creationId xmlns:a16="http://schemas.microsoft.com/office/drawing/2014/main" id="{FD87BB79-A74F-4B59-B8ED-EC038DEF523C}"/>
                      </a:ext>
                    </a:extLst>
                  </p:cNvPr>
                  <p:cNvSpPr>
                    <a:spLocks noChangeShapeType="1"/>
                  </p:cNvSpPr>
                  <p:nvPr/>
                </p:nvSpPr>
                <p:spPr bwMode="auto">
                  <a:xfrm>
                    <a:off x="3200" y="1428"/>
                    <a:ext cx="120"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776" name="Freeform 423">
                  <a:extLst>
                    <a:ext uri="{FF2B5EF4-FFF2-40B4-BE49-F238E27FC236}">
                      <a16:creationId xmlns:a16="http://schemas.microsoft.com/office/drawing/2014/main" id="{1942952E-96D9-404B-8359-DC807FDA0A36}"/>
                    </a:ext>
                  </a:extLst>
                </p:cNvPr>
                <p:cNvSpPr>
                  <a:spLocks/>
                </p:cNvSpPr>
                <p:nvPr/>
              </p:nvSpPr>
              <p:spPr bwMode="auto">
                <a:xfrm>
                  <a:off x="10353159" y="4013954"/>
                  <a:ext cx="275516" cy="306815"/>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3810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777" name="Group 424">
                  <a:extLst>
                    <a:ext uri="{FF2B5EF4-FFF2-40B4-BE49-F238E27FC236}">
                      <a16:creationId xmlns:a16="http://schemas.microsoft.com/office/drawing/2014/main" id="{BEA83FB4-E436-4894-9053-27901BCCAB31}"/>
                    </a:ext>
                  </a:extLst>
                </p:cNvPr>
                <p:cNvGrpSpPr>
                  <a:grpSpLocks/>
                </p:cNvGrpSpPr>
                <p:nvPr/>
              </p:nvGrpSpPr>
              <p:grpSpPr bwMode="auto">
                <a:xfrm>
                  <a:off x="7637764" y="3823616"/>
                  <a:ext cx="603579" cy="583800"/>
                  <a:chOff x="2614" y="1182"/>
                  <a:chExt cx="460" cy="445"/>
                </a:xfrm>
              </p:grpSpPr>
              <p:sp>
                <p:nvSpPr>
                  <p:cNvPr id="1043" name="Freeform 425">
                    <a:extLst>
                      <a:ext uri="{FF2B5EF4-FFF2-40B4-BE49-F238E27FC236}">
                        <a16:creationId xmlns:a16="http://schemas.microsoft.com/office/drawing/2014/main" id="{CE8F3E76-59AA-4FD1-B65A-F2B0F6539482}"/>
                      </a:ext>
                    </a:extLst>
                  </p:cNvPr>
                  <p:cNvSpPr>
                    <a:spLocks/>
                  </p:cNvSpPr>
                  <p:nvPr/>
                </p:nvSpPr>
                <p:spPr bwMode="auto">
                  <a:xfrm>
                    <a:off x="2672" y="1419"/>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4" name="Freeform 426">
                    <a:extLst>
                      <a:ext uri="{FF2B5EF4-FFF2-40B4-BE49-F238E27FC236}">
                        <a16:creationId xmlns:a16="http://schemas.microsoft.com/office/drawing/2014/main" id="{35716C8E-273B-4A77-BBDE-5C761E8842FC}"/>
                      </a:ext>
                    </a:extLst>
                  </p:cNvPr>
                  <p:cNvSpPr>
                    <a:spLocks/>
                  </p:cNvSpPr>
                  <p:nvPr/>
                </p:nvSpPr>
                <p:spPr bwMode="auto">
                  <a:xfrm>
                    <a:off x="2717" y="1437"/>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5" name="Freeform 427">
                    <a:extLst>
                      <a:ext uri="{FF2B5EF4-FFF2-40B4-BE49-F238E27FC236}">
                        <a16:creationId xmlns:a16="http://schemas.microsoft.com/office/drawing/2014/main" id="{1CE23F2C-AA6D-4E45-8C18-462E7DCB3BA6}"/>
                      </a:ext>
                    </a:extLst>
                  </p:cNvPr>
                  <p:cNvSpPr>
                    <a:spLocks/>
                  </p:cNvSpPr>
                  <p:nvPr/>
                </p:nvSpPr>
                <p:spPr bwMode="auto">
                  <a:xfrm>
                    <a:off x="2645" y="1441"/>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6" name="Oval 428">
                    <a:extLst>
                      <a:ext uri="{FF2B5EF4-FFF2-40B4-BE49-F238E27FC236}">
                        <a16:creationId xmlns:a16="http://schemas.microsoft.com/office/drawing/2014/main" id="{54EB3E85-9481-4F8C-8752-C34C0CBAD39C}"/>
                      </a:ext>
                    </a:extLst>
                  </p:cNvPr>
                  <p:cNvSpPr>
                    <a:spLocks noChangeArrowheads="1"/>
                  </p:cNvSpPr>
                  <p:nvPr/>
                </p:nvSpPr>
                <p:spPr bwMode="auto">
                  <a:xfrm rot="-10800000">
                    <a:off x="2832" y="1510"/>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7" name="Oval 429">
                    <a:extLst>
                      <a:ext uri="{FF2B5EF4-FFF2-40B4-BE49-F238E27FC236}">
                        <a16:creationId xmlns:a16="http://schemas.microsoft.com/office/drawing/2014/main" id="{78B923E3-4513-4041-881C-5D058C437A72}"/>
                      </a:ext>
                    </a:extLst>
                  </p:cNvPr>
                  <p:cNvSpPr>
                    <a:spLocks noChangeArrowheads="1"/>
                  </p:cNvSpPr>
                  <p:nvPr/>
                </p:nvSpPr>
                <p:spPr bwMode="auto">
                  <a:xfrm rot="-10800000">
                    <a:off x="2833" y="1532"/>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8" name="Oval 430">
                    <a:extLst>
                      <a:ext uri="{FF2B5EF4-FFF2-40B4-BE49-F238E27FC236}">
                        <a16:creationId xmlns:a16="http://schemas.microsoft.com/office/drawing/2014/main" id="{AABDD8D1-9011-431B-BAA7-D443DC411E17}"/>
                      </a:ext>
                    </a:extLst>
                  </p:cNvPr>
                  <p:cNvSpPr>
                    <a:spLocks noChangeArrowheads="1"/>
                  </p:cNvSpPr>
                  <p:nvPr/>
                </p:nvSpPr>
                <p:spPr bwMode="auto">
                  <a:xfrm rot="-10800000">
                    <a:off x="2883" y="1552"/>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9" name="Oval 431">
                    <a:extLst>
                      <a:ext uri="{FF2B5EF4-FFF2-40B4-BE49-F238E27FC236}">
                        <a16:creationId xmlns:a16="http://schemas.microsoft.com/office/drawing/2014/main" id="{F819F08B-A506-41AD-B076-05797A5E09D8}"/>
                      </a:ext>
                    </a:extLst>
                  </p:cNvPr>
                  <p:cNvSpPr>
                    <a:spLocks noChangeArrowheads="1"/>
                  </p:cNvSpPr>
                  <p:nvPr/>
                </p:nvSpPr>
                <p:spPr bwMode="auto">
                  <a:xfrm rot="-10800000">
                    <a:off x="2763" y="1216"/>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0" name="Oval 432">
                    <a:extLst>
                      <a:ext uri="{FF2B5EF4-FFF2-40B4-BE49-F238E27FC236}">
                        <a16:creationId xmlns:a16="http://schemas.microsoft.com/office/drawing/2014/main" id="{80885570-6A2E-4813-939E-BE1B8FD2933B}"/>
                      </a:ext>
                    </a:extLst>
                  </p:cNvPr>
                  <p:cNvSpPr>
                    <a:spLocks noChangeArrowheads="1"/>
                  </p:cNvSpPr>
                  <p:nvPr/>
                </p:nvSpPr>
                <p:spPr bwMode="auto">
                  <a:xfrm rot="-10800000">
                    <a:off x="2843" y="1232"/>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1" name="Oval 433">
                    <a:extLst>
                      <a:ext uri="{FF2B5EF4-FFF2-40B4-BE49-F238E27FC236}">
                        <a16:creationId xmlns:a16="http://schemas.microsoft.com/office/drawing/2014/main" id="{E95D4F31-F9BA-42D8-A90A-E209386501ED}"/>
                      </a:ext>
                    </a:extLst>
                  </p:cNvPr>
                  <p:cNvSpPr>
                    <a:spLocks noChangeArrowheads="1"/>
                  </p:cNvSpPr>
                  <p:nvPr/>
                </p:nvSpPr>
                <p:spPr bwMode="auto">
                  <a:xfrm rot="-10800000">
                    <a:off x="2803" y="1264"/>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2" name="Oval 434">
                    <a:extLst>
                      <a:ext uri="{FF2B5EF4-FFF2-40B4-BE49-F238E27FC236}">
                        <a16:creationId xmlns:a16="http://schemas.microsoft.com/office/drawing/2014/main" id="{2AA9C94B-DD19-47A4-BDD7-87278B1E3E2D}"/>
                      </a:ext>
                    </a:extLst>
                  </p:cNvPr>
                  <p:cNvSpPr>
                    <a:spLocks noChangeArrowheads="1"/>
                  </p:cNvSpPr>
                  <p:nvPr/>
                </p:nvSpPr>
                <p:spPr bwMode="auto">
                  <a:xfrm rot="-10800000">
                    <a:off x="2707" y="1368"/>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3" name="Freeform 435">
                    <a:extLst>
                      <a:ext uri="{FF2B5EF4-FFF2-40B4-BE49-F238E27FC236}">
                        <a16:creationId xmlns:a16="http://schemas.microsoft.com/office/drawing/2014/main" id="{C6772B0F-DFBE-434F-A4D0-7C67434BDF8B}"/>
                      </a:ext>
                    </a:extLst>
                  </p:cNvPr>
                  <p:cNvSpPr>
                    <a:spLocks/>
                  </p:cNvSpPr>
                  <p:nvPr/>
                </p:nvSpPr>
                <p:spPr bwMode="auto">
                  <a:xfrm flipV="1">
                    <a:off x="2681" y="1210"/>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4" name="Freeform 436">
                    <a:extLst>
                      <a:ext uri="{FF2B5EF4-FFF2-40B4-BE49-F238E27FC236}">
                        <a16:creationId xmlns:a16="http://schemas.microsoft.com/office/drawing/2014/main" id="{1C80879D-2DC3-4EDA-8A5F-FCE426F20A31}"/>
                      </a:ext>
                    </a:extLst>
                  </p:cNvPr>
                  <p:cNvSpPr>
                    <a:spLocks/>
                  </p:cNvSpPr>
                  <p:nvPr/>
                </p:nvSpPr>
                <p:spPr bwMode="auto">
                  <a:xfrm flipV="1">
                    <a:off x="2637" y="1250"/>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5" name="Freeform 437">
                    <a:extLst>
                      <a:ext uri="{FF2B5EF4-FFF2-40B4-BE49-F238E27FC236}">
                        <a16:creationId xmlns:a16="http://schemas.microsoft.com/office/drawing/2014/main" id="{52A188A6-EC64-47DA-B2C9-A98DB6550205}"/>
                      </a:ext>
                    </a:extLst>
                  </p:cNvPr>
                  <p:cNvSpPr>
                    <a:spLocks/>
                  </p:cNvSpPr>
                  <p:nvPr/>
                </p:nvSpPr>
                <p:spPr bwMode="auto">
                  <a:xfrm flipV="1">
                    <a:off x="2629" y="1182"/>
                    <a:ext cx="197" cy="186"/>
                  </a:xfrm>
                  <a:custGeom>
                    <a:avLst/>
                    <a:gdLst/>
                    <a:ahLst/>
                    <a:cxnLst>
                      <a:cxn ang="0">
                        <a:pos x="77" y="237"/>
                      </a:cxn>
                      <a:cxn ang="0">
                        <a:pos x="261" y="244"/>
                      </a:cxn>
                      <a:cxn ang="0">
                        <a:pos x="307" y="198"/>
                      </a:cxn>
                      <a:cxn ang="0">
                        <a:pos x="261" y="153"/>
                      </a:cxn>
                      <a:cxn ang="0">
                        <a:pos x="109" y="149"/>
                      </a:cxn>
                      <a:cxn ang="0">
                        <a:pos x="80" y="62"/>
                      </a:cxn>
                      <a:cxn ang="0">
                        <a:pos x="65" y="17"/>
                      </a:cxn>
                      <a:cxn ang="0">
                        <a:pos x="21" y="9"/>
                      </a:cxn>
                      <a:cxn ang="0">
                        <a:pos x="1" y="73"/>
                      </a:cxn>
                      <a:cxn ang="0">
                        <a:pos x="17" y="165"/>
                      </a:cxn>
                      <a:cxn ang="0">
                        <a:pos x="77" y="237"/>
                      </a:cxn>
                    </a:cxnLst>
                    <a:rect l="0" t="0" r="r" b="b"/>
                    <a:pathLst>
                      <a:path w="307" h="250">
                        <a:moveTo>
                          <a:pt x="77" y="237"/>
                        </a:moveTo>
                        <a:cubicBezTo>
                          <a:pt x="120" y="249"/>
                          <a:pt x="223" y="250"/>
                          <a:pt x="261" y="244"/>
                        </a:cubicBezTo>
                        <a:cubicBezTo>
                          <a:pt x="299" y="238"/>
                          <a:pt x="307" y="213"/>
                          <a:pt x="307" y="198"/>
                        </a:cubicBezTo>
                        <a:cubicBezTo>
                          <a:pt x="307" y="183"/>
                          <a:pt x="294" y="161"/>
                          <a:pt x="261" y="153"/>
                        </a:cubicBezTo>
                        <a:cubicBezTo>
                          <a:pt x="228" y="145"/>
                          <a:pt x="139" y="164"/>
                          <a:pt x="109" y="149"/>
                        </a:cubicBezTo>
                        <a:cubicBezTo>
                          <a:pt x="79" y="134"/>
                          <a:pt x="87" y="84"/>
                          <a:pt x="80" y="62"/>
                        </a:cubicBezTo>
                        <a:cubicBezTo>
                          <a:pt x="73" y="40"/>
                          <a:pt x="75" y="26"/>
                          <a:pt x="65" y="17"/>
                        </a:cubicBezTo>
                        <a:cubicBezTo>
                          <a:pt x="55" y="8"/>
                          <a:pt x="32" y="0"/>
                          <a:pt x="21" y="9"/>
                        </a:cubicBezTo>
                        <a:cubicBezTo>
                          <a:pt x="10" y="18"/>
                          <a:pt x="2" y="47"/>
                          <a:pt x="1" y="73"/>
                        </a:cubicBezTo>
                        <a:cubicBezTo>
                          <a:pt x="0" y="99"/>
                          <a:pt x="4" y="138"/>
                          <a:pt x="17" y="165"/>
                        </a:cubicBezTo>
                        <a:cubicBezTo>
                          <a:pt x="30" y="192"/>
                          <a:pt x="65" y="222"/>
                          <a:pt x="77" y="23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56" name="Freeform 438">
                    <a:extLst>
                      <a:ext uri="{FF2B5EF4-FFF2-40B4-BE49-F238E27FC236}">
                        <a16:creationId xmlns:a16="http://schemas.microsoft.com/office/drawing/2014/main" id="{2FC3734F-36A5-4FC7-9C74-0F1B8702146C}"/>
                      </a:ext>
                    </a:extLst>
                  </p:cNvPr>
                  <p:cNvSpPr>
                    <a:spLocks/>
                  </p:cNvSpPr>
                  <p:nvPr/>
                </p:nvSpPr>
                <p:spPr bwMode="auto">
                  <a:xfrm>
                    <a:off x="2614" y="1289"/>
                    <a:ext cx="204" cy="298"/>
                  </a:xfrm>
                  <a:custGeom>
                    <a:avLst/>
                    <a:gdLst/>
                    <a:ahLst/>
                    <a:cxnLst>
                      <a:cxn ang="0">
                        <a:pos x="15" y="205"/>
                      </a:cxn>
                      <a:cxn ang="0">
                        <a:pos x="10" y="62"/>
                      </a:cxn>
                      <a:cxn ang="0">
                        <a:pos x="74" y="6"/>
                      </a:cxn>
                      <a:cxn ang="0">
                        <a:pos x="134" y="26"/>
                      </a:cxn>
                      <a:cxn ang="0">
                        <a:pos x="142" y="118"/>
                      </a:cxn>
                      <a:cxn ang="0">
                        <a:pos x="146" y="174"/>
                      </a:cxn>
                      <a:cxn ang="0">
                        <a:pos x="194" y="202"/>
                      </a:cxn>
                      <a:cxn ang="0">
                        <a:pos x="270" y="202"/>
                      </a:cxn>
                      <a:cxn ang="0">
                        <a:pos x="342" y="190"/>
                      </a:cxn>
                      <a:cxn ang="0">
                        <a:pos x="438" y="206"/>
                      </a:cxn>
                      <a:cxn ang="0">
                        <a:pos x="446" y="258"/>
                      </a:cxn>
                      <a:cxn ang="0">
                        <a:pos x="378" y="298"/>
                      </a:cxn>
                      <a:cxn ang="0">
                        <a:pos x="222" y="306"/>
                      </a:cxn>
                      <a:cxn ang="0">
                        <a:pos x="174" y="306"/>
                      </a:cxn>
                      <a:cxn ang="0">
                        <a:pos x="158" y="358"/>
                      </a:cxn>
                      <a:cxn ang="0">
                        <a:pos x="158" y="422"/>
                      </a:cxn>
                      <a:cxn ang="0">
                        <a:pos x="158" y="462"/>
                      </a:cxn>
                      <a:cxn ang="0">
                        <a:pos x="122" y="494"/>
                      </a:cxn>
                      <a:cxn ang="0">
                        <a:pos x="46" y="462"/>
                      </a:cxn>
                      <a:cxn ang="0">
                        <a:pos x="26" y="326"/>
                      </a:cxn>
                      <a:cxn ang="0">
                        <a:pos x="15" y="205"/>
                      </a:cxn>
                    </a:cxnLst>
                    <a:rect l="0" t="0" r="r" b="b"/>
                    <a:pathLst>
                      <a:path w="456" h="494">
                        <a:moveTo>
                          <a:pt x="15" y="205"/>
                        </a:moveTo>
                        <a:cubicBezTo>
                          <a:pt x="12" y="161"/>
                          <a:pt x="0" y="95"/>
                          <a:pt x="10" y="62"/>
                        </a:cubicBezTo>
                        <a:cubicBezTo>
                          <a:pt x="20" y="29"/>
                          <a:pt x="53" y="12"/>
                          <a:pt x="74" y="6"/>
                        </a:cubicBezTo>
                        <a:cubicBezTo>
                          <a:pt x="95" y="0"/>
                          <a:pt x="123" y="7"/>
                          <a:pt x="134" y="26"/>
                        </a:cubicBezTo>
                        <a:cubicBezTo>
                          <a:pt x="145" y="45"/>
                          <a:pt x="140" y="93"/>
                          <a:pt x="142" y="118"/>
                        </a:cubicBezTo>
                        <a:cubicBezTo>
                          <a:pt x="144" y="143"/>
                          <a:pt x="137" y="160"/>
                          <a:pt x="146" y="174"/>
                        </a:cubicBezTo>
                        <a:cubicBezTo>
                          <a:pt x="155" y="188"/>
                          <a:pt x="173" y="197"/>
                          <a:pt x="194" y="202"/>
                        </a:cubicBezTo>
                        <a:cubicBezTo>
                          <a:pt x="215" y="207"/>
                          <a:pt x="245" y="204"/>
                          <a:pt x="270" y="202"/>
                        </a:cubicBezTo>
                        <a:cubicBezTo>
                          <a:pt x="295" y="200"/>
                          <a:pt x="314" y="189"/>
                          <a:pt x="342" y="190"/>
                        </a:cubicBezTo>
                        <a:cubicBezTo>
                          <a:pt x="370" y="191"/>
                          <a:pt x="421" y="195"/>
                          <a:pt x="438" y="206"/>
                        </a:cubicBezTo>
                        <a:cubicBezTo>
                          <a:pt x="455" y="217"/>
                          <a:pt x="456" y="243"/>
                          <a:pt x="446" y="258"/>
                        </a:cubicBezTo>
                        <a:cubicBezTo>
                          <a:pt x="436" y="273"/>
                          <a:pt x="415" y="290"/>
                          <a:pt x="378" y="298"/>
                        </a:cubicBezTo>
                        <a:cubicBezTo>
                          <a:pt x="341" y="306"/>
                          <a:pt x="256" y="305"/>
                          <a:pt x="222" y="306"/>
                        </a:cubicBezTo>
                        <a:cubicBezTo>
                          <a:pt x="188" y="307"/>
                          <a:pt x="185" y="297"/>
                          <a:pt x="174" y="306"/>
                        </a:cubicBezTo>
                        <a:cubicBezTo>
                          <a:pt x="163" y="315"/>
                          <a:pt x="161" y="339"/>
                          <a:pt x="158" y="358"/>
                        </a:cubicBezTo>
                        <a:cubicBezTo>
                          <a:pt x="155" y="377"/>
                          <a:pt x="158" y="405"/>
                          <a:pt x="158" y="422"/>
                        </a:cubicBezTo>
                        <a:cubicBezTo>
                          <a:pt x="158" y="439"/>
                          <a:pt x="164" y="450"/>
                          <a:pt x="158" y="462"/>
                        </a:cubicBezTo>
                        <a:cubicBezTo>
                          <a:pt x="152" y="474"/>
                          <a:pt x="141" y="494"/>
                          <a:pt x="122" y="494"/>
                        </a:cubicBezTo>
                        <a:cubicBezTo>
                          <a:pt x="103" y="494"/>
                          <a:pt x="62" y="490"/>
                          <a:pt x="46" y="462"/>
                        </a:cubicBezTo>
                        <a:cubicBezTo>
                          <a:pt x="30" y="434"/>
                          <a:pt x="32" y="367"/>
                          <a:pt x="26" y="326"/>
                        </a:cubicBezTo>
                        <a:cubicBezTo>
                          <a:pt x="20" y="285"/>
                          <a:pt x="18" y="249"/>
                          <a:pt x="15" y="205"/>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78" name="Group 439">
                  <a:extLst>
                    <a:ext uri="{FF2B5EF4-FFF2-40B4-BE49-F238E27FC236}">
                      <a16:creationId xmlns:a16="http://schemas.microsoft.com/office/drawing/2014/main" id="{CC922EF6-C56B-48F0-B47E-2113C9AB0159}"/>
                    </a:ext>
                  </a:extLst>
                </p:cNvPr>
                <p:cNvGrpSpPr>
                  <a:grpSpLocks/>
                </p:cNvGrpSpPr>
                <p:nvPr/>
              </p:nvGrpSpPr>
              <p:grpSpPr bwMode="auto">
                <a:xfrm>
                  <a:off x="8282528" y="3883274"/>
                  <a:ext cx="401913" cy="526982"/>
                  <a:chOff x="3294" y="1204"/>
                  <a:chExt cx="326" cy="427"/>
                </a:xfrm>
              </p:grpSpPr>
              <p:sp>
                <p:nvSpPr>
                  <p:cNvPr id="1030" name="Freeform 440">
                    <a:extLst>
                      <a:ext uri="{FF2B5EF4-FFF2-40B4-BE49-F238E27FC236}">
                        <a16:creationId xmlns:a16="http://schemas.microsoft.com/office/drawing/2014/main" id="{0CFC8B47-D58E-4158-95AA-62D31945B73A}"/>
                      </a:ext>
                    </a:extLst>
                  </p:cNvPr>
                  <p:cNvSpPr>
                    <a:spLocks/>
                  </p:cNvSpPr>
                  <p:nvPr/>
                </p:nvSpPr>
                <p:spPr bwMode="auto">
                  <a:xfrm>
                    <a:off x="3313" y="1407"/>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1" name="Freeform 441">
                    <a:extLst>
                      <a:ext uri="{FF2B5EF4-FFF2-40B4-BE49-F238E27FC236}">
                        <a16:creationId xmlns:a16="http://schemas.microsoft.com/office/drawing/2014/main" id="{430E12B6-D093-4E6C-A0DF-D5CF2E164D9F}"/>
                      </a:ext>
                    </a:extLst>
                  </p:cNvPr>
                  <p:cNvSpPr>
                    <a:spLocks/>
                  </p:cNvSpPr>
                  <p:nvPr/>
                </p:nvSpPr>
                <p:spPr bwMode="auto">
                  <a:xfrm>
                    <a:off x="3310" y="1356"/>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2" name="Freeform 442">
                    <a:extLst>
                      <a:ext uri="{FF2B5EF4-FFF2-40B4-BE49-F238E27FC236}">
                        <a16:creationId xmlns:a16="http://schemas.microsoft.com/office/drawing/2014/main" id="{4A83EFFD-8024-4C58-92B5-FD0DEB7F214F}"/>
                      </a:ext>
                    </a:extLst>
                  </p:cNvPr>
                  <p:cNvSpPr>
                    <a:spLocks/>
                  </p:cNvSpPr>
                  <p:nvPr/>
                </p:nvSpPr>
                <p:spPr bwMode="auto">
                  <a:xfrm rot="-2499221">
                    <a:off x="3367" y="1440"/>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3" name="Freeform 443">
                    <a:extLst>
                      <a:ext uri="{FF2B5EF4-FFF2-40B4-BE49-F238E27FC236}">
                        <a16:creationId xmlns:a16="http://schemas.microsoft.com/office/drawing/2014/main" id="{358CBABB-7434-4A72-B9AA-9357501BDE07}"/>
                      </a:ext>
                    </a:extLst>
                  </p:cNvPr>
                  <p:cNvSpPr>
                    <a:spLocks/>
                  </p:cNvSpPr>
                  <p:nvPr/>
                </p:nvSpPr>
                <p:spPr bwMode="auto">
                  <a:xfrm rot="-2499221">
                    <a:off x="3394" y="1395"/>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4" name="Freeform 444">
                    <a:extLst>
                      <a:ext uri="{FF2B5EF4-FFF2-40B4-BE49-F238E27FC236}">
                        <a16:creationId xmlns:a16="http://schemas.microsoft.com/office/drawing/2014/main" id="{C8D5D9D0-C02E-41B9-9F31-305B40085BA9}"/>
                      </a:ext>
                    </a:extLst>
                  </p:cNvPr>
                  <p:cNvSpPr>
                    <a:spLocks/>
                  </p:cNvSpPr>
                  <p:nvPr/>
                </p:nvSpPr>
                <p:spPr bwMode="auto">
                  <a:xfrm rot="-4581704">
                    <a:off x="3422" y="1440"/>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5" name="Freeform 445">
                    <a:extLst>
                      <a:ext uri="{FF2B5EF4-FFF2-40B4-BE49-F238E27FC236}">
                        <a16:creationId xmlns:a16="http://schemas.microsoft.com/office/drawing/2014/main" id="{707915C9-929B-4D16-819F-E2554681A829}"/>
                      </a:ext>
                    </a:extLst>
                  </p:cNvPr>
                  <p:cNvSpPr>
                    <a:spLocks/>
                  </p:cNvSpPr>
                  <p:nvPr/>
                </p:nvSpPr>
                <p:spPr bwMode="auto">
                  <a:xfrm rot="4581704" flipV="1">
                    <a:off x="3419" y="1251"/>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6" name="Freeform 446">
                    <a:extLst>
                      <a:ext uri="{FF2B5EF4-FFF2-40B4-BE49-F238E27FC236}">
                        <a16:creationId xmlns:a16="http://schemas.microsoft.com/office/drawing/2014/main" id="{49BB48BE-A95E-4783-81A7-1FCF6925CD1C}"/>
                      </a:ext>
                    </a:extLst>
                  </p:cNvPr>
                  <p:cNvSpPr>
                    <a:spLocks/>
                  </p:cNvSpPr>
                  <p:nvPr/>
                </p:nvSpPr>
                <p:spPr bwMode="auto">
                  <a:xfrm rot="4581704" flipV="1">
                    <a:off x="3428" y="121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7" name="Freeform 447">
                    <a:extLst>
                      <a:ext uri="{FF2B5EF4-FFF2-40B4-BE49-F238E27FC236}">
                        <a16:creationId xmlns:a16="http://schemas.microsoft.com/office/drawing/2014/main" id="{12BB8096-4754-417C-AF4F-99410143BD39}"/>
                      </a:ext>
                    </a:extLst>
                  </p:cNvPr>
                  <p:cNvSpPr>
                    <a:spLocks/>
                  </p:cNvSpPr>
                  <p:nvPr/>
                </p:nvSpPr>
                <p:spPr bwMode="auto">
                  <a:xfrm rot="449172" flipV="1">
                    <a:off x="3338" y="121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8" name="Freeform 448">
                    <a:extLst>
                      <a:ext uri="{FF2B5EF4-FFF2-40B4-BE49-F238E27FC236}">
                        <a16:creationId xmlns:a16="http://schemas.microsoft.com/office/drawing/2014/main" id="{770474B8-D9AA-4C2E-886C-5629BCFAF857}"/>
                      </a:ext>
                    </a:extLst>
                  </p:cNvPr>
                  <p:cNvSpPr>
                    <a:spLocks/>
                  </p:cNvSpPr>
                  <p:nvPr/>
                </p:nvSpPr>
                <p:spPr bwMode="auto">
                  <a:xfrm rot="21067958" flipV="1">
                    <a:off x="3294" y="121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39" name="Freeform 449">
                    <a:extLst>
                      <a:ext uri="{FF2B5EF4-FFF2-40B4-BE49-F238E27FC236}">
                        <a16:creationId xmlns:a16="http://schemas.microsoft.com/office/drawing/2014/main" id="{77321EFC-9171-4919-AF59-BFC66B57D0F8}"/>
                      </a:ext>
                    </a:extLst>
                  </p:cNvPr>
                  <p:cNvSpPr>
                    <a:spLocks/>
                  </p:cNvSpPr>
                  <p:nvPr/>
                </p:nvSpPr>
                <p:spPr bwMode="auto">
                  <a:xfrm rot="21067958" flipV="1">
                    <a:off x="3330" y="1272"/>
                    <a:ext cx="199" cy="184"/>
                  </a:xfrm>
                  <a:custGeom>
                    <a:avLst/>
                    <a:gdLst/>
                    <a:ahLst/>
                    <a:cxnLst>
                      <a:cxn ang="0">
                        <a:pos x="70" y="157"/>
                      </a:cxn>
                      <a:cxn ang="0">
                        <a:pos x="166" y="182"/>
                      </a:cxn>
                      <a:cxn ang="0">
                        <a:pos x="196" y="147"/>
                      </a:cxn>
                      <a:cxn ang="0">
                        <a:pos x="148" y="127"/>
                      </a:cxn>
                      <a:cxn ang="0">
                        <a:pos x="79" y="103"/>
                      </a:cxn>
                      <a:cxn ang="0">
                        <a:pos x="52" y="67"/>
                      </a:cxn>
                      <a:cxn ang="0">
                        <a:pos x="50" y="46"/>
                      </a:cxn>
                      <a:cxn ang="0">
                        <a:pos x="41" y="13"/>
                      </a:cxn>
                      <a:cxn ang="0">
                        <a:pos x="12" y="7"/>
                      </a:cxn>
                      <a:cxn ang="0">
                        <a:pos x="0" y="54"/>
                      </a:cxn>
                      <a:cxn ang="0">
                        <a:pos x="13" y="106"/>
                      </a:cxn>
                      <a:cxn ang="0">
                        <a:pos x="70" y="157"/>
                      </a:cxn>
                    </a:cxnLst>
                    <a:rect l="0" t="0" r="r" b="b"/>
                    <a:pathLst>
                      <a:path w="199" h="184">
                        <a:moveTo>
                          <a:pt x="70" y="157"/>
                        </a:moveTo>
                        <a:cubicBezTo>
                          <a:pt x="96" y="167"/>
                          <a:pt x="145" y="184"/>
                          <a:pt x="166" y="182"/>
                        </a:cubicBezTo>
                        <a:cubicBezTo>
                          <a:pt x="187" y="180"/>
                          <a:pt x="199" y="156"/>
                          <a:pt x="196" y="147"/>
                        </a:cubicBezTo>
                        <a:cubicBezTo>
                          <a:pt x="193" y="138"/>
                          <a:pt x="167" y="134"/>
                          <a:pt x="148" y="127"/>
                        </a:cubicBezTo>
                        <a:cubicBezTo>
                          <a:pt x="129" y="120"/>
                          <a:pt x="95" y="113"/>
                          <a:pt x="79" y="103"/>
                        </a:cubicBezTo>
                        <a:cubicBezTo>
                          <a:pt x="63" y="93"/>
                          <a:pt x="57" y="76"/>
                          <a:pt x="52" y="67"/>
                        </a:cubicBezTo>
                        <a:cubicBezTo>
                          <a:pt x="47" y="58"/>
                          <a:pt x="52" y="55"/>
                          <a:pt x="50" y="46"/>
                        </a:cubicBezTo>
                        <a:cubicBezTo>
                          <a:pt x="48" y="37"/>
                          <a:pt x="47" y="19"/>
                          <a:pt x="41" y="13"/>
                        </a:cubicBezTo>
                        <a:cubicBezTo>
                          <a:pt x="34" y="6"/>
                          <a:pt x="20" y="0"/>
                          <a:pt x="12" y="7"/>
                        </a:cubicBezTo>
                        <a:cubicBezTo>
                          <a:pt x="5" y="13"/>
                          <a:pt x="0" y="38"/>
                          <a:pt x="0" y="54"/>
                        </a:cubicBezTo>
                        <a:cubicBezTo>
                          <a:pt x="0" y="70"/>
                          <a:pt x="1" y="89"/>
                          <a:pt x="13" y="106"/>
                        </a:cubicBezTo>
                        <a:cubicBezTo>
                          <a:pt x="25" y="123"/>
                          <a:pt x="58" y="147"/>
                          <a:pt x="70" y="157"/>
                        </a:cubicBezTo>
                        <a:close/>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0" name="Oval 450">
                    <a:extLst>
                      <a:ext uri="{FF2B5EF4-FFF2-40B4-BE49-F238E27FC236}">
                        <a16:creationId xmlns:a16="http://schemas.microsoft.com/office/drawing/2014/main" id="{AB971DAA-C340-418B-8FC2-0B8CBBEBF65E}"/>
                      </a:ext>
                    </a:extLst>
                  </p:cNvPr>
                  <p:cNvSpPr>
                    <a:spLocks noChangeArrowheads="1"/>
                  </p:cNvSpPr>
                  <p:nvPr/>
                </p:nvSpPr>
                <p:spPr bwMode="auto">
                  <a:xfrm rot="-10800000">
                    <a:off x="3380" y="1334"/>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1" name="Oval 451">
                    <a:extLst>
                      <a:ext uri="{FF2B5EF4-FFF2-40B4-BE49-F238E27FC236}">
                        <a16:creationId xmlns:a16="http://schemas.microsoft.com/office/drawing/2014/main" id="{7A741B2F-60D9-437E-AC8B-45E03D7D665F}"/>
                      </a:ext>
                    </a:extLst>
                  </p:cNvPr>
                  <p:cNvSpPr>
                    <a:spLocks noChangeArrowheads="1"/>
                  </p:cNvSpPr>
                  <p:nvPr/>
                </p:nvSpPr>
                <p:spPr bwMode="auto">
                  <a:xfrm rot="-10800000">
                    <a:off x="3377" y="1385"/>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42" name="Oval 452">
                    <a:extLst>
                      <a:ext uri="{FF2B5EF4-FFF2-40B4-BE49-F238E27FC236}">
                        <a16:creationId xmlns:a16="http://schemas.microsoft.com/office/drawing/2014/main" id="{9F8827F0-9D6A-44DA-9899-4FF9BAAF7B9A}"/>
                      </a:ext>
                    </a:extLst>
                  </p:cNvPr>
                  <p:cNvSpPr>
                    <a:spLocks noChangeArrowheads="1"/>
                  </p:cNvSpPr>
                  <p:nvPr/>
                </p:nvSpPr>
                <p:spPr bwMode="auto">
                  <a:xfrm rot="-10800000">
                    <a:off x="3422" y="1370"/>
                    <a:ext cx="191" cy="68"/>
                  </a:xfrm>
                  <a:prstGeom prst="ellipse">
                    <a:avLst/>
                  </a:prstGeom>
                  <a:noFill/>
                  <a:ln w="6350">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779" name="Text Box 453">
                  <a:extLst>
                    <a:ext uri="{FF2B5EF4-FFF2-40B4-BE49-F238E27FC236}">
                      <a16:creationId xmlns:a16="http://schemas.microsoft.com/office/drawing/2014/main" id="{9FEC6364-4F04-45AB-AB2C-917D9F059659}"/>
                    </a:ext>
                  </a:extLst>
                </p:cNvPr>
                <p:cNvSpPr txBox="1">
                  <a:spLocks noChangeArrowheads="1"/>
                </p:cNvSpPr>
                <p:nvPr/>
              </p:nvSpPr>
              <p:spPr bwMode="auto">
                <a:xfrm>
                  <a:off x="9600591" y="3871910"/>
                  <a:ext cx="405915" cy="678409"/>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itchFamily="18" charset="0"/>
                    </a:rPr>
                    <a:t>E</a:t>
                  </a:r>
                </a:p>
              </p:txBody>
            </p:sp>
            <p:grpSp>
              <p:nvGrpSpPr>
                <p:cNvPr id="780" name="Group 454">
                  <a:extLst>
                    <a:ext uri="{FF2B5EF4-FFF2-40B4-BE49-F238E27FC236}">
                      <a16:creationId xmlns:a16="http://schemas.microsoft.com/office/drawing/2014/main" id="{424CF99B-F672-4799-86C5-6788DFC34776}"/>
                    </a:ext>
                  </a:extLst>
                </p:cNvPr>
                <p:cNvGrpSpPr>
                  <a:grpSpLocks/>
                </p:cNvGrpSpPr>
                <p:nvPr/>
              </p:nvGrpSpPr>
              <p:grpSpPr bwMode="auto">
                <a:xfrm>
                  <a:off x="9136060" y="5651719"/>
                  <a:ext cx="639084" cy="258520"/>
                  <a:chOff x="3158" y="2510"/>
                  <a:chExt cx="499" cy="202"/>
                </a:xfrm>
              </p:grpSpPr>
              <p:grpSp>
                <p:nvGrpSpPr>
                  <p:cNvPr id="998" name="Group 455">
                    <a:extLst>
                      <a:ext uri="{FF2B5EF4-FFF2-40B4-BE49-F238E27FC236}">
                        <a16:creationId xmlns:a16="http://schemas.microsoft.com/office/drawing/2014/main" id="{0B2A0FBD-6662-4461-B749-44713EA8AB07}"/>
                      </a:ext>
                    </a:extLst>
                  </p:cNvPr>
                  <p:cNvGrpSpPr>
                    <a:grpSpLocks/>
                  </p:cNvGrpSpPr>
                  <p:nvPr/>
                </p:nvGrpSpPr>
                <p:grpSpPr bwMode="auto">
                  <a:xfrm>
                    <a:off x="3158" y="2510"/>
                    <a:ext cx="499" cy="182"/>
                    <a:chOff x="2704" y="2394"/>
                    <a:chExt cx="499" cy="182"/>
                  </a:xfrm>
                </p:grpSpPr>
                <p:grpSp>
                  <p:nvGrpSpPr>
                    <p:cNvPr id="1015" name="Group 456">
                      <a:extLst>
                        <a:ext uri="{FF2B5EF4-FFF2-40B4-BE49-F238E27FC236}">
                          <a16:creationId xmlns:a16="http://schemas.microsoft.com/office/drawing/2014/main" id="{55B584B8-FF6C-4060-9C37-EAAD95587E51}"/>
                        </a:ext>
                      </a:extLst>
                    </p:cNvPr>
                    <p:cNvGrpSpPr>
                      <a:grpSpLocks/>
                    </p:cNvGrpSpPr>
                    <p:nvPr/>
                  </p:nvGrpSpPr>
                  <p:grpSpPr bwMode="auto">
                    <a:xfrm>
                      <a:off x="2704" y="2394"/>
                      <a:ext cx="182" cy="182"/>
                      <a:chOff x="1207" y="2893"/>
                      <a:chExt cx="318" cy="318"/>
                    </a:xfrm>
                  </p:grpSpPr>
                  <p:sp>
                    <p:nvSpPr>
                      <p:cNvPr id="1028" name="Oval 457">
                        <a:extLst>
                          <a:ext uri="{FF2B5EF4-FFF2-40B4-BE49-F238E27FC236}">
                            <a16:creationId xmlns:a16="http://schemas.microsoft.com/office/drawing/2014/main" id="{E70DCD58-AAC1-460D-8E75-0D0039D03F51}"/>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29" name="Oval 458">
                        <a:extLst>
                          <a:ext uri="{FF2B5EF4-FFF2-40B4-BE49-F238E27FC236}">
                            <a16:creationId xmlns:a16="http://schemas.microsoft.com/office/drawing/2014/main" id="{903D6648-07A0-4287-933A-A8E954370D6B}"/>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16" name="Group 459">
                      <a:extLst>
                        <a:ext uri="{FF2B5EF4-FFF2-40B4-BE49-F238E27FC236}">
                          <a16:creationId xmlns:a16="http://schemas.microsoft.com/office/drawing/2014/main" id="{E52A35DB-A057-472D-B8B1-0D4C17077D74}"/>
                        </a:ext>
                      </a:extLst>
                    </p:cNvPr>
                    <p:cNvGrpSpPr>
                      <a:grpSpLocks/>
                    </p:cNvGrpSpPr>
                    <p:nvPr/>
                  </p:nvGrpSpPr>
                  <p:grpSpPr bwMode="auto">
                    <a:xfrm>
                      <a:off x="2784" y="2394"/>
                      <a:ext cx="182" cy="182"/>
                      <a:chOff x="1207" y="2893"/>
                      <a:chExt cx="318" cy="318"/>
                    </a:xfrm>
                  </p:grpSpPr>
                  <p:sp>
                    <p:nvSpPr>
                      <p:cNvPr id="1026" name="Oval 460">
                        <a:extLst>
                          <a:ext uri="{FF2B5EF4-FFF2-40B4-BE49-F238E27FC236}">
                            <a16:creationId xmlns:a16="http://schemas.microsoft.com/office/drawing/2014/main" id="{17AB86FA-0C07-4ADC-B722-4FD6870B50CD}"/>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27" name="Oval 461">
                        <a:extLst>
                          <a:ext uri="{FF2B5EF4-FFF2-40B4-BE49-F238E27FC236}">
                            <a16:creationId xmlns:a16="http://schemas.microsoft.com/office/drawing/2014/main" id="{26EB7B54-385E-4F24-9A5C-780774B1F5A2}"/>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17" name="Group 462">
                      <a:extLst>
                        <a:ext uri="{FF2B5EF4-FFF2-40B4-BE49-F238E27FC236}">
                          <a16:creationId xmlns:a16="http://schemas.microsoft.com/office/drawing/2014/main" id="{96960092-58B7-42E5-A438-BF2761675E22}"/>
                        </a:ext>
                      </a:extLst>
                    </p:cNvPr>
                    <p:cNvGrpSpPr>
                      <a:grpSpLocks/>
                    </p:cNvGrpSpPr>
                    <p:nvPr/>
                  </p:nvGrpSpPr>
                  <p:grpSpPr bwMode="auto">
                    <a:xfrm>
                      <a:off x="2863" y="2394"/>
                      <a:ext cx="182" cy="182"/>
                      <a:chOff x="1207" y="2893"/>
                      <a:chExt cx="318" cy="318"/>
                    </a:xfrm>
                  </p:grpSpPr>
                  <p:sp>
                    <p:nvSpPr>
                      <p:cNvPr id="1024" name="Oval 463">
                        <a:extLst>
                          <a:ext uri="{FF2B5EF4-FFF2-40B4-BE49-F238E27FC236}">
                            <a16:creationId xmlns:a16="http://schemas.microsoft.com/office/drawing/2014/main" id="{A3B3B8D2-6ACB-4087-996A-910FFDD2B621}"/>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25" name="Oval 464">
                        <a:extLst>
                          <a:ext uri="{FF2B5EF4-FFF2-40B4-BE49-F238E27FC236}">
                            <a16:creationId xmlns:a16="http://schemas.microsoft.com/office/drawing/2014/main" id="{DE97BAA0-42F5-4D5C-A54E-BF8F554FE72C}"/>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18" name="Group 465">
                      <a:extLst>
                        <a:ext uri="{FF2B5EF4-FFF2-40B4-BE49-F238E27FC236}">
                          <a16:creationId xmlns:a16="http://schemas.microsoft.com/office/drawing/2014/main" id="{39162940-6601-416D-A642-64ED0F9D158B}"/>
                        </a:ext>
                      </a:extLst>
                    </p:cNvPr>
                    <p:cNvGrpSpPr>
                      <a:grpSpLocks/>
                    </p:cNvGrpSpPr>
                    <p:nvPr/>
                  </p:nvGrpSpPr>
                  <p:grpSpPr bwMode="auto">
                    <a:xfrm>
                      <a:off x="2942" y="2394"/>
                      <a:ext cx="182" cy="182"/>
                      <a:chOff x="1207" y="2893"/>
                      <a:chExt cx="318" cy="318"/>
                    </a:xfrm>
                  </p:grpSpPr>
                  <p:sp>
                    <p:nvSpPr>
                      <p:cNvPr id="1022" name="Oval 466">
                        <a:extLst>
                          <a:ext uri="{FF2B5EF4-FFF2-40B4-BE49-F238E27FC236}">
                            <a16:creationId xmlns:a16="http://schemas.microsoft.com/office/drawing/2014/main" id="{9AA90F69-3A77-4D50-A937-5385D4A43B93}"/>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23" name="Oval 467">
                        <a:extLst>
                          <a:ext uri="{FF2B5EF4-FFF2-40B4-BE49-F238E27FC236}">
                            <a16:creationId xmlns:a16="http://schemas.microsoft.com/office/drawing/2014/main" id="{C0356178-39E8-40A7-BCAF-1717691E91FB}"/>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19" name="Group 468">
                      <a:extLst>
                        <a:ext uri="{FF2B5EF4-FFF2-40B4-BE49-F238E27FC236}">
                          <a16:creationId xmlns:a16="http://schemas.microsoft.com/office/drawing/2014/main" id="{99D96879-DD35-4BBE-AA01-8BD9C542780C}"/>
                        </a:ext>
                      </a:extLst>
                    </p:cNvPr>
                    <p:cNvGrpSpPr>
                      <a:grpSpLocks/>
                    </p:cNvGrpSpPr>
                    <p:nvPr/>
                  </p:nvGrpSpPr>
                  <p:grpSpPr bwMode="auto">
                    <a:xfrm>
                      <a:off x="3021" y="2394"/>
                      <a:ext cx="182" cy="182"/>
                      <a:chOff x="1207" y="2893"/>
                      <a:chExt cx="318" cy="318"/>
                    </a:xfrm>
                  </p:grpSpPr>
                  <p:sp>
                    <p:nvSpPr>
                      <p:cNvPr id="1020" name="Oval 469">
                        <a:extLst>
                          <a:ext uri="{FF2B5EF4-FFF2-40B4-BE49-F238E27FC236}">
                            <a16:creationId xmlns:a16="http://schemas.microsoft.com/office/drawing/2014/main" id="{207AF16E-7AF4-4FBD-9D17-570911B31A0F}"/>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21" name="Oval 470">
                        <a:extLst>
                          <a:ext uri="{FF2B5EF4-FFF2-40B4-BE49-F238E27FC236}">
                            <a16:creationId xmlns:a16="http://schemas.microsoft.com/office/drawing/2014/main" id="{9B50F1D5-140A-45DB-BC31-64299662F326}"/>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999" name="Group 471">
                    <a:extLst>
                      <a:ext uri="{FF2B5EF4-FFF2-40B4-BE49-F238E27FC236}">
                        <a16:creationId xmlns:a16="http://schemas.microsoft.com/office/drawing/2014/main" id="{6D23AC09-02F6-4B15-B2C8-3BD81E14FF5D}"/>
                      </a:ext>
                    </a:extLst>
                  </p:cNvPr>
                  <p:cNvGrpSpPr>
                    <a:grpSpLocks/>
                  </p:cNvGrpSpPr>
                  <p:nvPr/>
                </p:nvGrpSpPr>
                <p:grpSpPr bwMode="auto">
                  <a:xfrm>
                    <a:off x="3158" y="2530"/>
                    <a:ext cx="499" cy="182"/>
                    <a:chOff x="2704" y="2394"/>
                    <a:chExt cx="499" cy="182"/>
                  </a:xfrm>
                </p:grpSpPr>
                <p:grpSp>
                  <p:nvGrpSpPr>
                    <p:cNvPr id="1000" name="Group 472">
                      <a:extLst>
                        <a:ext uri="{FF2B5EF4-FFF2-40B4-BE49-F238E27FC236}">
                          <a16:creationId xmlns:a16="http://schemas.microsoft.com/office/drawing/2014/main" id="{D1CB1582-E05C-4799-B67A-4F1DAA7AF758}"/>
                        </a:ext>
                      </a:extLst>
                    </p:cNvPr>
                    <p:cNvGrpSpPr>
                      <a:grpSpLocks/>
                    </p:cNvGrpSpPr>
                    <p:nvPr/>
                  </p:nvGrpSpPr>
                  <p:grpSpPr bwMode="auto">
                    <a:xfrm>
                      <a:off x="2704" y="2394"/>
                      <a:ext cx="182" cy="182"/>
                      <a:chOff x="1207" y="2893"/>
                      <a:chExt cx="318" cy="318"/>
                    </a:xfrm>
                  </p:grpSpPr>
                  <p:sp>
                    <p:nvSpPr>
                      <p:cNvPr id="1013" name="Oval 473">
                        <a:extLst>
                          <a:ext uri="{FF2B5EF4-FFF2-40B4-BE49-F238E27FC236}">
                            <a16:creationId xmlns:a16="http://schemas.microsoft.com/office/drawing/2014/main" id="{761F7F19-5DAB-4252-9606-CBC215C225B1}"/>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14" name="Oval 474">
                        <a:extLst>
                          <a:ext uri="{FF2B5EF4-FFF2-40B4-BE49-F238E27FC236}">
                            <a16:creationId xmlns:a16="http://schemas.microsoft.com/office/drawing/2014/main" id="{284BF2DB-4EDB-433C-8E2E-7F62B49A893E}"/>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01" name="Group 475">
                      <a:extLst>
                        <a:ext uri="{FF2B5EF4-FFF2-40B4-BE49-F238E27FC236}">
                          <a16:creationId xmlns:a16="http://schemas.microsoft.com/office/drawing/2014/main" id="{1BE945CC-D31D-4D35-BB97-C9C75CFE583D}"/>
                        </a:ext>
                      </a:extLst>
                    </p:cNvPr>
                    <p:cNvGrpSpPr>
                      <a:grpSpLocks/>
                    </p:cNvGrpSpPr>
                    <p:nvPr/>
                  </p:nvGrpSpPr>
                  <p:grpSpPr bwMode="auto">
                    <a:xfrm>
                      <a:off x="2784" y="2394"/>
                      <a:ext cx="182" cy="182"/>
                      <a:chOff x="1207" y="2893"/>
                      <a:chExt cx="318" cy="318"/>
                    </a:xfrm>
                  </p:grpSpPr>
                  <p:sp>
                    <p:nvSpPr>
                      <p:cNvPr id="1011" name="Oval 476">
                        <a:extLst>
                          <a:ext uri="{FF2B5EF4-FFF2-40B4-BE49-F238E27FC236}">
                            <a16:creationId xmlns:a16="http://schemas.microsoft.com/office/drawing/2014/main" id="{15250520-8B35-4EAB-BA00-3B072D49D19B}"/>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12" name="Oval 477">
                        <a:extLst>
                          <a:ext uri="{FF2B5EF4-FFF2-40B4-BE49-F238E27FC236}">
                            <a16:creationId xmlns:a16="http://schemas.microsoft.com/office/drawing/2014/main" id="{CFE19D0C-3831-43F1-A22B-479BEF7922D7}"/>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02" name="Group 478">
                      <a:extLst>
                        <a:ext uri="{FF2B5EF4-FFF2-40B4-BE49-F238E27FC236}">
                          <a16:creationId xmlns:a16="http://schemas.microsoft.com/office/drawing/2014/main" id="{B56D87EE-BBFE-4BE3-B089-392E136247D1}"/>
                        </a:ext>
                      </a:extLst>
                    </p:cNvPr>
                    <p:cNvGrpSpPr>
                      <a:grpSpLocks/>
                    </p:cNvGrpSpPr>
                    <p:nvPr/>
                  </p:nvGrpSpPr>
                  <p:grpSpPr bwMode="auto">
                    <a:xfrm>
                      <a:off x="2863" y="2394"/>
                      <a:ext cx="182" cy="182"/>
                      <a:chOff x="1207" y="2893"/>
                      <a:chExt cx="318" cy="318"/>
                    </a:xfrm>
                  </p:grpSpPr>
                  <p:sp>
                    <p:nvSpPr>
                      <p:cNvPr id="1009" name="Oval 479">
                        <a:extLst>
                          <a:ext uri="{FF2B5EF4-FFF2-40B4-BE49-F238E27FC236}">
                            <a16:creationId xmlns:a16="http://schemas.microsoft.com/office/drawing/2014/main" id="{5C19F089-450A-4202-B8C5-9F4ADB13ED78}"/>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10" name="Oval 480">
                        <a:extLst>
                          <a:ext uri="{FF2B5EF4-FFF2-40B4-BE49-F238E27FC236}">
                            <a16:creationId xmlns:a16="http://schemas.microsoft.com/office/drawing/2014/main" id="{26B8E9C3-5EF0-40CF-B44F-7D8394FE06C1}"/>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03" name="Group 481">
                      <a:extLst>
                        <a:ext uri="{FF2B5EF4-FFF2-40B4-BE49-F238E27FC236}">
                          <a16:creationId xmlns:a16="http://schemas.microsoft.com/office/drawing/2014/main" id="{4D30C8D6-05C5-42EF-BEA3-0D16AC60273F}"/>
                        </a:ext>
                      </a:extLst>
                    </p:cNvPr>
                    <p:cNvGrpSpPr>
                      <a:grpSpLocks/>
                    </p:cNvGrpSpPr>
                    <p:nvPr/>
                  </p:nvGrpSpPr>
                  <p:grpSpPr bwMode="auto">
                    <a:xfrm>
                      <a:off x="2942" y="2394"/>
                      <a:ext cx="182" cy="182"/>
                      <a:chOff x="1207" y="2893"/>
                      <a:chExt cx="318" cy="318"/>
                    </a:xfrm>
                  </p:grpSpPr>
                  <p:sp>
                    <p:nvSpPr>
                      <p:cNvPr id="1007" name="Oval 482">
                        <a:extLst>
                          <a:ext uri="{FF2B5EF4-FFF2-40B4-BE49-F238E27FC236}">
                            <a16:creationId xmlns:a16="http://schemas.microsoft.com/office/drawing/2014/main" id="{701C35D7-DB38-4D9B-8791-8797AD2DB8C8}"/>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08" name="Oval 483">
                        <a:extLst>
                          <a:ext uri="{FF2B5EF4-FFF2-40B4-BE49-F238E27FC236}">
                            <a16:creationId xmlns:a16="http://schemas.microsoft.com/office/drawing/2014/main" id="{034B8278-220F-4CD9-936D-9EC37061F548}"/>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1004" name="Group 484">
                      <a:extLst>
                        <a:ext uri="{FF2B5EF4-FFF2-40B4-BE49-F238E27FC236}">
                          <a16:creationId xmlns:a16="http://schemas.microsoft.com/office/drawing/2014/main" id="{79F00AF1-3201-46C6-B9B3-76FD5257EDDB}"/>
                        </a:ext>
                      </a:extLst>
                    </p:cNvPr>
                    <p:cNvGrpSpPr>
                      <a:grpSpLocks/>
                    </p:cNvGrpSpPr>
                    <p:nvPr/>
                  </p:nvGrpSpPr>
                  <p:grpSpPr bwMode="auto">
                    <a:xfrm>
                      <a:off x="3021" y="2394"/>
                      <a:ext cx="182" cy="182"/>
                      <a:chOff x="1207" y="2893"/>
                      <a:chExt cx="318" cy="318"/>
                    </a:xfrm>
                  </p:grpSpPr>
                  <p:sp>
                    <p:nvSpPr>
                      <p:cNvPr id="1005" name="Oval 485">
                        <a:extLst>
                          <a:ext uri="{FF2B5EF4-FFF2-40B4-BE49-F238E27FC236}">
                            <a16:creationId xmlns:a16="http://schemas.microsoft.com/office/drawing/2014/main" id="{F19BF4D0-6C83-4CD0-B2AB-42911204CCE6}"/>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1006" name="Oval 486">
                        <a:extLst>
                          <a:ext uri="{FF2B5EF4-FFF2-40B4-BE49-F238E27FC236}">
                            <a16:creationId xmlns:a16="http://schemas.microsoft.com/office/drawing/2014/main" id="{21B34562-5C20-4EB7-9997-5111339659A8}"/>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sp>
              <p:nvSpPr>
                <p:cNvPr id="781" name="Line 487">
                  <a:extLst>
                    <a:ext uri="{FF2B5EF4-FFF2-40B4-BE49-F238E27FC236}">
                      <a16:creationId xmlns:a16="http://schemas.microsoft.com/office/drawing/2014/main" id="{FE2DF215-A492-44E6-B6D4-56EF075B8B18}"/>
                    </a:ext>
                  </a:extLst>
                </p:cNvPr>
                <p:cNvSpPr>
                  <a:spLocks noChangeShapeType="1"/>
                </p:cNvSpPr>
                <p:nvPr/>
              </p:nvSpPr>
              <p:spPr bwMode="auto">
                <a:xfrm flipV="1">
                  <a:off x="9265297" y="5779558"/>
                  <a:ext cx="399072" cy="1420"/>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782" name="Group 488">
                  <a:extLst>
                    <a:ext uri="{FF2B5EF4-FFF2-40B4-BE49-F238E27FC236}">
                      <a16:creationId xmlns:a16="http://schemas.microsoft.com/office/drawing/2014/main" id="{199EA806-FEB7-4280-B4BC-B1990919A0DE}"/>
                    </a:ext>
                  </a:extLst>
                </p:cNvPr>
                <p:cNvGrpSpPr>
                  <a:grpSpLocks/>
                </p:cNvGrpSpPr>
                <p:nvPr/>
              </p:nvGrpSpPr>
              <p:grpSpPr bwMode="auto">
                <a:xfrm>
                  <a:off x="9908641" y="5651719"/>
                  <a:ext cx="639084" cy="258520"/>
                  <a:chOff x="3158" y="2510"/>
                  <a:chExt cx="499" cy="202"/>
                </a:xfrm>
              </p:grpSpPr>
              <p:grpSp>
                <p:nvGrpSpPr>
                  <p:cNvPr id="966" name="Group 489">
                    <a:extLst>
                      <a:ext uri="{FF2B5EF4-FFF2-40B4-BE49-F238E27FC236}">
                        <a16:creationId xmlns:a16="http://schemas.microsoft.com/office/drawing/2014/main" id="{15DC0E49-2EDA-42DB-962A-29B3EF330022}"/>
                      </a:ext>
                    </a:extLst>
                  </p:cNvPr>
                  <p:cNvGrpSpPr>
                    <a:grpSpLocks/>
                  </p:cNvGrpSpPr>
                  <p:nvPr/>
                </p:nvGrpSpPr>
                <p:grpSpPr bwMode="auto">
                  <a:xfrm>
                    <a:off x="3158" y="2510"/>
                    <a:ext cx="499" cy="182"/>
                    <a:chOff x="2704" y="2394"/>
                    <a:chExt cx="499" cy="182"/>
                  </a:xfrm>
                </p:grpSpPr>
                <p:grpSp>
                  <p:nvGrpSpPr>
                    <p:cNvPr id="983" name="Group 490">
                      <a:extLst>
                        <a:ext uri="{FF2B5EF4-FFF2-40B4-BE49-F238E27FC236}">
                          <a16:creationId xmlns:a16="http://schemas.microsoft.com/office/drawing/2014/main" id="{101A32D6-96AC-4580-B362-9BF8140E4DE4}"/>
                        </a:ext>
                      </a:extLst>
                    </p:cNvPr>
                    <p:cNvGrpSpPr>
                      <a:grpSpLocks/>
                    </p:cNvGrpSpPr>
                    <p:nvPr/>
                  </p:nvGrpSpPr>
                  <p:grpSpPr bwMode="auto">
                    <a:xfrm>
                      <a:off x="2704" y="2394"/>
                      <a:ext cx="182" cy="182"/>
                      <a:chOff x="1207" y="2893"/>
                      <a:chExt cx="318" cy="318"/>
                    </a:xfrm>
                  </p:grpSpPr>
                  <p:sp>
                    <p:nvSpPr>
                      <p:cNvPr id="996" name="Oval 491">
                        <a:extLst>
                          <a:ext uri="{FF2B5EF4-FFF2-40B4-BE49-F238E27FC236}">
                            <a16:creationId xmlns:a16="http://schemas.microsoft.com/office/drawing/2014/main" id="{4B799EEC-E45D-404A-9560-73C1E0E4039D}"/>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97" name="Oval 492">
                        <a:extLst>
                          <a:ext uri="{FF2B5EF4-FFF2-40B4-BE49-F238E27FC236}">
                            <a16:creationId xmlns:a16="http://schemas.microsoft.com/office/drawing/2014/main" id="{8B58384E-AA29-4929-8E83-2D7EEE3D3123}"/>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84" name="Group 493">
                      <a:extLst>
                        <a:ext uri="{FF2B5EF4-FFF2-40B4-BE49-F238E27FC236}">
                          <a16:creationId xmlns:a16="http://schemas.microsoft.com/office/drawing/2014/main" id="{A781CAEC-D4D8-4D49-9CE2-3D2E2CA00529}"/>
                        </a:ext>
                      </a:extLst>
                    </p:cNvPr>
                    <p:cNvGrpSpPr>
                      <a:grpSpLocks/>
                    </p:cNvGrpSpPr>
                    <p:nvPr/>
                  </p:nvGrpSpPr>
                  <p:grpSpPr bwMode="auto">
                    <a:xfrm>
                      <a:off x="2784" y="2394"/>
                      <a:ext cx="182" cy="182"/>
                      <a:chOff x="1207" y="2893"/>
                      <a:chExt cx="318" cy="318"/>
                    </a:xfrm>
                  </p:grpSpPr>
                  <p:sp>
                    <p:nvSpPr>
                      <p:cNvPr id="994" name="Oval 494">
                        <a:extLst>
                          <a:ext uri="{FF2B5EF4-FFF2-40B4-BE49-F238E27FC236}">
                            <a16:creationId xmlns:a16="http://schemas.microsoft.com/office/drawing/2014/main" id="{549BF944-A3DA-4FEB-82A4-D4B58C5600C6}"/>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95" name="Oval 495">
                        <a:extLst>
                          <a:ext uri="{FF2B5EF4-FFF2-40B4-BE49-F238E27FC236}">
                            <a16:creationId xmlns:a16="http://schemas.microsoft.com/office/drawing/2014/main" id="{67417691-2CF4-436F-9181-D8462654C7F5}"/>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85" name="Group 496">
                      <a:extLst>
                        <a:ext uri="{FF2B5EF4-FFF2-40B4-BE49-F238E27FC236}">
                          <a16:creationId xmlns:a16="http://schemas.microsoft.com/office/drawing/2014/main" id="{7A67F3ED-3070-4ED8-B063-1E78FEC9305F}"/>
                        </a:ext>
                      </a:extLst>
                    </p:cNvPr>
                    <p:cNvGrpSpPr>
                      <a:grpSpLocks/>
                    </p:cNvGrpSpPr>
                    <p:nvPr/>
                  </p:nvGrpSpPr>
                  <p:grpSpPr bwMode="auto">
                    <a:xfrm>
                      <a:off x="2863" y="2394"/>
                      <a:ext cx="182" cy="182"/>
                      <a:chOff x="1207" y="2893"/>
                      <a:chExt cx="318" cy="318"/>
                    </a:xfrm>
                  </p:grpSpPr>
                  <p:sp>
                    <p:nvSpPr>
                      <p:cNvPr id="992" name="Oval 497">
                        <a:extLst>
                          <a:ext uri="{FF2B5EF4-FFF2-40B4-BE49-F238E27FC236}">
                            <a16:creationId xmlns:a16="http://schemas.microsoft.com/office/drawing/2014/main" id="{79075673-0DC5-4153-81D5-4EFDA6CD193F}"/>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93" name="Oval 498">
                        <a:extLst>
                          <a:ext uri="{FF2B5EF4-FFF2-40B4-BE49-F238E27FC236}">
                            <a16:creationId xmlns:a16="http://schemas.microsoft.com/office/drawing/2014/main" id="{045B0379-685D-4565-9DC2-1209A92E0138}"/>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86" name="Group 499">
                      <a:extLst>
                        <a:ext uri="{FF2B5EF4-FFF2-40B4-BE49-F238E27FC236}">
                          <a16:creationId xmlns:a16="http://schemas.microsoft.com/office/drawing/2014/main" id="{E5EEA30B-C571-4FF0-ADA1-AEC5DF5E916D}"/>
                        </a:ext>
                      </a:extLst>
                    </p:cNvPr>
                    <p:cNvGrpSpPr>
                      <a:grpSpLocks/>
                    </p:cNvGrpSpPr>
                    <p:nvPr/>
                  </p:nvGrpSpPr>
                  <p:grpSpPr bwMode="auto">
                    <a:xfrm>
                      <a:off x="2942" y="2394"/>
                      <a:ext cx="182" cy="182"/>
                      <a:chOff x="1207" y="2893"/>
                      <a:chExt cx="318" cy="318"/>
                    </a:xfrm>
                  </p:grpSpPr>
                  <p:sp>
                    <p:nvSpPr>
                      <p:cNvPr id="990" name="Oval 500">
                        <a:extLst>
                          <a:ext uri="{FF2B5EF4-FFF2-40B4-BE49-F238E27FC236}">
                            <a16:creationId xmlns:a16="http://schemas.microsoft.com/office/drawing/2014/main" id="{8F3E0207-6CE2-4C0A-9A2A-B897B1207F6A}"/>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91" name="Oval 501">
                        <a:extLst>
                          <a:ext uri="{FF2B5EF4-FFF2-40B4-BE49-F238E27FC236}">
                            <a16:creationId xmlns:a16="http://schemas.microsoft.com/office/drawing/2014/main" id="{51633E2D-4371-4324-A07D-EFBDD62E6570}"/>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87" name="Group 502">
                      <a:extLst>
                        <a:ext uri="{FF2B5EF4-FFF2-40B4-BE49-F238E27FC236}">
                          <a16:creationId xmlns:a16="http://schemas.microsoft.com/office/drawing/2014/main" id="{D0547202-0E03-40CB-BB6C-2A2A3A2E355F}"/>
                        </a:ext>
                      </a:extLst>
                    </p:cNvPr>
                    <p:cNvGrpSpPr>
                      <a:grpSpLocks/>
                    </p:cNvGrpSpPr>
                    <p:nvPr/>
                  </p:nvGrpSpPr>
                  <p:grpSpPr bwMode="auto">
                    <a:xfrm>
                      <a:off x="3021" y="2394"/>
                      <a:ext cx="182" cy="182"/>
                      <a:chOff x="1207" y="2893"/>
                      <a:chExt cx="318" cy="318"/>
                    </a:xfrm>
                  </p:grpSpPr>
                  <p:sp>
                    <p:nvSpPr>
                      <p:cNvPr id="988" name="Oval 503">
                        <a:extLst>
                          <a:ext uri="{FF2B5EF4-FFF2-40B4-BE49-F238E27FC236}">
                            <a16:creationId xmlns:a16="http://schemas.microsoft.com/office/drawing/2014/main" id="{9739427D-82D1-462A-AFBE-914B457D20F5}"/>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89" name="Oval 504">
                        <a:extLst>
                          <a:ext uri="{FF2B5EF4-FFF2-40B4-BE49-F238E27FC236}">
                            <a16:creationId xmlns:a16="http://schemas.microsoft.com/office/drawing/2014/main" id="{476F1A94-5C7A-4804-9762-0F1DC348347A}"/>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967" name="Group 505">
                    <a:extLst>
                      <a:ext uri="{FF2B5EF4-FFF2-40B4-BE49-F238E27FC236}">
                        <a16:creationId xmlns:a16="http://schemas.microsoft.com/office/drawing/2014/main" id="{FC52E802-CBB8-4DCD-88A1-46DB6CE1ED2E}"/>
                      </a:ext>
                    </a:extLst>
                  </p:cNvPr>
                  <p:cNvGrpSpPr>
                    <a:grpSpLocks/>
                  </p:cNvGrpSpPr>
                  <p:nvPr/>
                </p:nvGrpSpPr>
                <p:grpSpPr bwMode="auto">
                  <a:xfrm>
                    <a:off x="3158" y="2530"/>
                    <a:ext cx="499" cy="182"/>
                    <a:chOff x="2704" y="2394"/>
                    <a:chExt cx="499" cy="182"/>
                  </a:xfrm>
                </p:grpSpPr>
                <p:grpSp>
                  <p:nvGrpSpPr>
                    <p:cNvPr id="968" name="Group 506">
                      <a:extLst>
                        <a:ext uri="{FF2B5EF4-FFF2-40B4-BE49-F238E27FC236}">
                          <a16:creationId xmlns:a16="http://schemas.microsoft.com/office/drawing/2014/main" id="{84A6C76C-9449-4F31-AB3B-0436188BEEC1}"/>
                        </a:ext>
                      </a:extLst>
                    </p:cNvPr>
                    <p:cNvGrpSpPr>
                      <a:grpSpLocks/>
                    </p:cNvGrpSpPr>
                    <p:nvPr/>
                  </p:nvGrpSpPr>
                  <p:grpSpPr bwMode="auto">
                    <a:xfrm>
                      <a:off x="2704" y="2394"/>
                      <a:ext cx="182" cy="182"/>
                      <a:chOff x="1207" y="2893"/>
                      <a:chExt cx="318" cy="318"/>
                    </a:xfrm>
                  </p:grpSpPr>
                  <p:sp>
                    <p:nvSpPr>
                      <p:cNvPr id="981" name="Oval 507">
                        <a:extLst>
                          <a:ext uri="{FF2B5EF4-FFF2-40B4-BE49-F238E27FC236}">
                            <a16:creationId xmlns:a16="http://schemas.microsoft.com/office/drawing/2014/main" id="{5F60559B-FB9D-440C-A896-23205ED311BF}"/>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82" name="Oval 508">
                        <a:extLst>
                          <a:ext uri="{FF2B5EF4-FFF2-40B4-BE49-F238E27FC236}">
                            <a16:creationId xmlns:a16="http://schemas.microsoft.com/office/drawing/2014/main" id="{92BA498F-2EAE-4692-BA62-5C64E8237D5F}"/>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69" name="Group 509">
                      <a:extLst>
                        <a:ext uri="{FF2B5EF4-FFF2-40B4-BE49-F238E27FC236}">
                          <a16:creationId xmlns:a16="http://schemas.microsoft.com/office/drawing/2014/main" id="{E4CB867C-7DAA-493F-A5A9-F0AC2D2D464B}"/>
                        </a:ext>
                      </a:extLst>
                    </p:cNvPr>
                    <p:cNvGrpSpPr>
                      <a:grpSpLocks/>
                    </p:cNvGrpSpPr>
                    <p:nvPr/>
                  </p:nvGrpSpPr>
                  <p:grpSpPr bwMode="auto">
                    <a:xfrm>
                      <a:off x="2784" y="2394"/>
                      <a:ext cx="182" cy="182"/>
                      <a:chOff x="1207" y="2893"/>
                      <a:chExt cx="318" cy="318"/>
                    </a:xfrm>
                  </p:grpSpPr>
                  <p:sp>
                    <p:nvSpPr>
                      <p:cNvPr id="979" name="Oval 510">
                        <a:extLst>
                          <a:ext uri="{FF2B5EF4-FFF2-40B4-BE49-F238E27FC236}">
                            <a16:creationId xmlns:a16="http://schemas.microsoft.com/office/drawing/2014/main" id="{C1857FB7-CFBF-44FD-8C78-03D3FD359035}"/>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80" name="Oval 511">
                        <a:extLst>
                          <a:ext uri="{FF2B5EF4-FFF2-40B4-BE49-F238E27FC236}">
                            <a16:creationId xmlns:a16="http://schemas.microsoft.com/office/drawing/2014/main" id="{A97651E3-CE16-402D-973F-3F1C5A8A1C1B}"/>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70" name="Group 512">
                      <a:extLst>
                        <a:ext uri="{FF2B5EF4-FFF2-40B4-BE49-F238E27FC236}">
                          <a16:creationId xmlns:a16="http://schemas.microsoft.com/office/drawing/2014/main" id="{21791673-644D-49CC-9AD6-50A9C4E964E8}"/>
                        </a:ext>
                      </a:extLst>
                    </p:cNvPr>
                    <p:cNvGrpSpPr>
                      <a:grpSpLocks/>
                    </p:cNvGrpSpPr>
                    <p:nvPr/>
                  </p:nvGrpSpPr>
                  <p:grpSpPr bwMode="auto">
                    <a:xfrm>
                      <a:off x="2863" y="2394"/>
                      <a:ext cx="182" cy="182"/>
                      <a:chOff x="1207" y="2893"/>
                      <a:chExt cx="318" cy="318"/>
                    </a:xfrm>
                  </p:grpSpPr>
                  <p:sp>
                    <p:nvSpPr>
                      <p:cNvPr id="977" name="Oval 513">
                        <a:extLst>
                          <a:ext uri="{FF2B5EF4-FFF2-40B4-BE49-F238E27FC236}">
                            <a16:creationId xmlns:a16="http://schemas.microsoft.com/office/drawing/2014/main" id="{9783AA37-32CC-412D-8783-49F8ECE17356}"/>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78" name="Oval 514">
                        <a:extLst>
                          <a:ext uri="{FF2B5EF4-FFF2-40B4-BE49-F238E27FC236}">
                            <a16:creationId xmlns:a16="http://schemas.microsoft.com/office/drawing/2014/main" id="{FD03FFDF-7CBD-4AA8-A3B6-6A9A5D740DA8}"/>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71" name="Group 515">
                      <a:extLst>
                        <a:ext uri="{FF2B5EF4-FFF2-40B4-BE49-F238E27FC236}">
                          <a16:creationId xmlns:a16="http://schemas.microsoft.com/office/drawing/2014/main" id="{3281EC5F-E776-4A87-B88B-74AF1CF48D71}"/>
                        </a:ext>
                      </a:extLst>
                    </p:cNvPr>
                    <p:cNvGrpSpPr>
                      <a:grpSpLocks/>
                    </p:cNvGrpSpPr>
                    <p:nvPr/>
                  </p:nvGrpSpPr>
                  <p:grpSpPr bwMode="auto">
                    <a:xfrm>
                      <a:off x="2942" y="2394"/>
                      <a:ext cx="182" cy="182"/>
                      <a:chOff x="1207" y="2893"/>
                      <a:chExt cx="318" cy="318"/>
                    </a:xfrm>
                  </p:grpSpPr>
                  <p:sp>
                    <p:nvSpPr>
                      <p:cNvPr id="975" name="Oval 516">
                        <a:extLst>
                          <a:ext uri="{FF2B5EF4-FFF2-40B4-BE49-F238E27FC236}">
                            <a16:creationId xmlns:a16="http://schemas.microsoft.com/office/drawing/2014/main" id="{18398F65-B43D-4BFE-935F-B9C67BFF4E24}"/>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76" name="Oval 517">
                        <a:extLst>
                          <a:ext uri="{FF2B5EF4-FFF2-40B4-BE49-F238E27FC236}">
                            <a16:creationId xmlns:a16="http://schemas.microsoft.com/office/drawing/2014/main" id="{134DF24F-BFA0-46B6-BF69-0A578C290D5F}"/>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72" name="Group 518">
                      <a:extLst>
                        <a:ext uri="{FF2B5EF4-FFF2-40B4-BE49-F238E27FC236}">
                          <a16:creationId xmlns:a16="http://schemas.microsoft.com/office/drawing/2014/main" id="{E25C34B4-E14C-4C90-B963-66B7641350DE}"/>
                        </a:ext>
                      </a:extLst>
                    </p:cNvPr>
                    <p:cNvGrpSpPr>
                      <a:grpSpLocks/>
                    </p:cNvGrpSpPr>
                    <p:nvPr/>
                  </p:nvGrpSpPr>
                  <p:grpSpPr bwMode="auto">
                    <a:xfrm>
                      <a:off x="3021" y="2394"/>
                      <a:ext cx="182" cy="182"/>
                      <a:chOff x="1207" y="2893"/>
                      <a:chExt cx="318" cy="318"/>
                    </a:xfrm>
                  </p:grpSpPr>
                  <p:sp>
                    <p:nvSpPr>
                      <p:cNvPr id="973" name="Oval 519">
                        <a:extLst>
                          <a:ext uri="{FF2B5EF4-FFF2-40B4-BE49-F238E27FC236}">
                            <a16:creationId xmlns:a16="http://schemas.microsoft.com/office/drawing/2014/main" id="{ABDF0052-3A29-44C8-B224-2E668132D9AF}"/>
                          </a:ext>
                        </a:extLst>
                      </p:cNvPr>
                      <p:cNvSpPr>
                        <a:spLocks noChangeArrowheads="1"/>
                      </p:cNvSpPr>
                      <p:nvPr/>
                    </p:nvSpPr>
                    <p:spPr bwMode="auto">
                      <a:xfrm>
                        <a:off x="1298" y="2984"/>
                        <a:ext cx="136" cy="136"/>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74" name="Oval 520">
                        <a:extLst>
                          <a:ext uri="{FF2B5EF4-FFF2-40B4-BE49-F238E27FC236}">
                            <a16:creationId xmlns:a16="http://schemas.microsoft.com/office/drawing/2014/main" id="{93F3D8E1-2A8F-4E3F-9D82-0242FF2DD867}"/>
                          </a:ext>
                        </a:extLst>
                      </p:cNvPr>
                      <p:cNvSpPr>
                        <a:spLocks noChangeArrowheads="1"/>
                      </p:cNvSpPr>
                      <p:nvPr/>
                    </p:nvSpPr>
                    <p:spPr bwMode="auto">
                      <a:xfrm>
                        <a:off x="1207" y="2893"/>
                        <a:ext cx="318" cy="318"/>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sp>
              <p:nvSpPr>
                <p:cNvPr id="783" name="Line 521">
                  <a:extLst>
                    <a:ext uri="{FF2B5EF4-FFF2-40B4-BE49-F238E27FC236}">
                      <a16:creationId xmlns:a16="http://schemas.microsoft.com/office/drawing/2014/main" id="{F532AA2F-23C2-4143-8FAA-DA3E0B29AD86}"/>
                    </a:ext>
                  </a:extLst>
                </p:cNvPr>
                <p:cNvSpPr>
                  <a:spLocks noChangeShapeType="1"/>
                </p:cNvSpPr>
                <p:nvPr/>
              </p:nvSpPr>
              <p:spPr bwMode="auto">
                <a:xfrm>
                  <a:off x="10135870" y="5752570"/>
                  <a:ext cx="335164" cy="36931"/>
                </a:xfrm>
                <a:prstGeom prst="line">
                  <a:avLst/>
                </a:prstGeom>
                <a:noFill/>
                <a:ln w="571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784" name="Freeform 522">
                  <a:extLst>
                    <a:ext uri="{FF2B5EF4-FFF2-40B4-BE49-F238E27FC236}">
                      <a16:creationId xmlns:a16="http://schemas.microsoft.com/office/drawing/2014/main" id="{02462006-D9E1-4168-A237-80F7DB3A67A5}"/>
                    </a:ext>
                  </a:extLst>
                </p:cNvPr>
                <p:cNvSpPr>
                  <a:spLocks/>
                </p:cNvSpPr>
                <p:nvPr/>
              </p:nvSpPr>
              <p:spPr bwMode="auto">
                <a:xfrm>
                  <a:off x="10382983" y="4913091"/>
                  <a:ext cx="329483" cy="380677"/>
                </a:xfrm>
                <a:custGeom>
                  <a:avLst/>
                  <a:gdLst/>
                  <a:ahLst/>
                  <a:cxnLst>
                    <a:cxn ang="0">
                      <a:pos x="0" y="268"/>
                    </a:cxn>
                    <a:cxn ang="0">
                      <a:pos x="144" y="187"/>
                    </a:cxn>
                    <a:cxn ang="0">
                      <a:pos x="232" y="0"/>
                    </a:cxn>
                  </a:cxnLst>
                  <a:rect l="0" t="0" r="r" b="b"/>
                  <a:pathLst>
                    <a:path w="232" h="268">
                      <a:moveTo>
                        <a:pt x="0" y="268"/>
                      </a:moveTo>
                      <a:cubicBezTo>
                        <a:pt x="24" y="255"/>
                        <a:pt x="105" y="232"/>
                        <a:pt x="144" y="187"/>
                      </a:cubicBezTo>
                      <a:cubicBezTo>
                        <a:pt x="183" y="142"/>
                        <a:pt x="214" y="39"/>
                        <a:pt x="232" y="0"/>
                      </a:cubicBezTo>
                    </a:path>
                  </a:pathLst>
                </a:custGeom>
                <a:noFill/>
                <a:ln w="285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785" name="Group 523">
                  <a:extLst>
                    <a:ext uri="{FF2B5EF4-FFF2-40B4-BE49-F238E27FC236}">
                      <a16:creationId xmlns:a16="http://schemas.microsoft.com/office/drawing/2014/main" id="{597285D4-9B15-413B-9D22-6A205FC5910D}"/>
                    </a:ext>
                  </a:extLst>
                </p:cNvPr>
                <p:cNvGrpSpPr>
                  <a:grpSpLocks/>
                </p:cNvGrpSpPr>
                <p:nvPr/>
              </p:nvGrpSpPr>
              <p:grpSpPr bwMode="auto">
                <a:xfrm rot="16200000">
                  <a:off x="10310509" y="4859157"/>
                  <a:ext cx="494312" cy="475762"/>
                  <a:chOff x="3262" y="1688"/>
                  <a:chExt cx="405" cy="390"/>
                </a:xfrm>
              </p:grpSpPr>
              <p:grpSp>
                <p:nvGrpSpPr>
                  <p:cNvPr id="945" name="Group 524">
                    <a:extLst>
                      <a:ext uri="{FF2B5EF4-FFF2-40B4-BE49-F238E27FC236}">
                        <a16:creationId xmlns:a16="http://schemas.microsoft.com/office/drawing/2014/main" id="{41B4F2FC-F6FF-4FF2-BC0F-827661AF196D}"/>
                      </a:ext>
                    </a:extLst>
                  </p:cNvPr>
                  <p:cNvGrpSpPr>
                    <a:grpSpLocks/>
                  </p:cNvGrpSpPr>
                  <p:nvPr/>
                </p:nvGrpSpPr>
                <p:grpSpPr bwMode="auto">
                  <a:xfrm>
                    <a:off x="3306" y="1688"/>
                    <a:ext cx="361" cy="314"/>
                    <a:chOff x="3306" y="1688"/>
                    <a:chExt cx="361" cy="314"/>
                  </a:xfrm>
                </p:grpSpPr>
                <p:sp>
                  <p:nvSpPr>
                    <p:cNvPr id="962" name="Oval 525">
                      <a:extLst>
                        <a:ext uri="{FF2B5EF4-FFF2-40B4-BE49-F238E27FC236}">
                          <a16:creationId xmlns:a16="http://schemas.microsoft.com/office/drawing/2014/main" id="{A2E73BA0-057C-4844-8AE2-2C82104E11E6}"/>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63" name="Oval 526">
                      <a:extLst>
                        <a:ext uri="{FF2B5EF4-FFF2-40B4-BE49-F238E27FC236}">
                          <a16:creationId xmlns:a16="http://schemas.microsoft.com/office/drawing/2014/main" id="{0D40E83C-F0AC-4079-968F-50C670FE1C17}"/>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64" name="Oval 527">
                      <a:extLst>
                        <a:ext uri="{FF2B5EF4-FFF2-40B4-BE49-F238E27FC236}">
                          <a16:creationId xmlns:a16="http://schemas.microsoft.com/office/drawing/2014/main" id="{1F108FE3-AA95-44AF-AEB7-14C37F4DB6B5}"/>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65" name="Oval 528">
                      <a:extLst>
                        <a:ext uri="{FF2B5EF4-FFF2-40B4-BE49-F238E27FC236}">
                          <a16:creationId xmlns:a16="http://schemas.microsoft.com/office/drawing/2014/main" id="{C6C89DA4-75EF-4BC4-A8F1-B134A75C7E39}"/>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46" name="Group 529">
                    <a:extLst>
                      <a:ext uri="{FF2B5EF4-FFF2-40B4-BE49-F238E27FC236}">
                        <a16:creationId xmlns:a16="http://schemas.microsoft.com/office/drawing/2014/main" id="{D60FA6DC-33D1-4871-9D66-FDA8B424D483}"/>
                      </a:ext>
                    </a:extLst>
                  </p:cNvPr>
                  <p:cNvGrpSpPr>
                    <a:grpSpLocks/>
                  </p:cNvGrpSpPr>
                  <p:nvPr/>
                </p:nvGrpSpPr>
                <p:grpSpPr bwMode="auto">
                  <a:xfrm>
                    <a:off x="3262" y="1696"/>
                    <a:ext cx="377" cy="382"/>
                    <a:chOff x="3262" y="1696"/>
                    <a:chExt cx="377" cy="382"/>
                  </a:xfrm>
                </p:grpSpPr>
                <p:grpSp>
                  <p:nvGrpSpPr>
                    <p:cNvPr id="947" name="Group 530">
                      <a:extLst>
                        <a:ext uri="{FF2B5EF4-FFF2-40B4-BE49-F238E27FC236}">
                          <a16:creationId xmlns:a16="http://schemas.microsoft.com/office/drawing/2014/main" id="{445208BF-C2B8-4C26-AB2B-DFCDFFFB1F4D}"/>
                        </a:ext>
                      </a:extLst>
                    </p:cNvPr>
                    <p:cNvGrpSpPr>
                      <a:grpSpLocks/>
                    </p:cNvGrpSpPr>
                    <p:nvPr/>
                  </p:nvGrpSpPr>
                  <p:grpSpPr bwMode="auto">
                    <a:xfrm>
                      <a:off x="3278" y="1696"/>
                      <a:ext cx="361" cy="314"/>
                      <a:chOff x="3306" y="1688"/>
                      <a:chExt cx="361" cy="314"/>
                    </a:xfrm>
                  </p:grpSpPr>
                  <p:sp>
                    <p:nvSpPr>
                      <p:cNvPr id="958" name="Oval 531">
                        <a:extLst>
                          <a:ext uri="{FF2B5EF4-FFF2-40B4-BE49-F238E27FC236}">
                            <a16:creationId xmlns:a16="http://schemas.microsoft.com/office/drawing/2014/main" id="{4D49880E-26CF-4546-ABFD-EC151583FDCE}"/>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59" name="Oval 532">
                        <a:extLst>
                          <a:ext uri="{FF2B5EF4-FFF2-40B4-BE49-F238E27FC236}">
                            <a16:creationId xmlns:a16="http://schemas.microsoft.com/office/drawing/2014/main" id="{ED7F1F7B-104C-4856-9A66-875575A0B344}"/>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60" name="Oval 533">
                        <a:extLst>
                          <a:ext uri="{FF2B5EF4-FFF2-40B4-BE49-F238E27FC236}">
                            <a16:creationId xmlns:a16="http://schemas.microsoft.com/office/drawing/2014/main" id="{9E3528A6-C82E-4BE1-AE80-373E6CE827C9}"/>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61" name="Oval 534">
                        <a:extLst>
                          <a:ext uri="{FF2B5EF4-FFF2-40B4-BE49-F238E27FC236}">
                            <a16:creationId xmlns:a16="http://schemas.microsoft.com/office/drawing/2014/main" id="{68CCC6FC-D32D-4117-B882-C84823717CAE}"/>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48" name="Group 535">
                      <a:extLst>
                        <a:ext uri="{FF2B5EF4-FFF2-40B4-BE49-F238E27FC236}">
                          <a16:creationId xmlns:a16="http://schemas.microsoft.com/office/drawing/2014/main" id="{6149A66D-998A-4D9A-A69C-F9F00DEE21AB}"/>
                        </a:ext>
                      </a:extLst>
                    </p:cNvPr>
                    <p:cNvGrpSpPr>
                      <a:grpSpLocks/>
                    </p:cNvGrpSpPr>
                    <p:nvPr/>
                  </p:nvGrpSpPr>
                  <p:grpSpPr bwMode="auto">
                    <a:xfrm>
                      <a:off x="3262" y="1728"/>
                      <a:ext cx="361" cy="314"/>
                      <a:chOff x="3306" y="1688"/>
                      <a:chExt cx="361" cy="314"/>
                    </a:xfrm>
                  </p:grpSpPr>
                  <p:sp>
                    <p:nvSpPr>
                      <p:cNvPr id="954" name="Oval 536">
                        <a:extLst>
                          <a:ext uri="{FF2B5EF4-FFF2-40B4-BE49-F238E27FC236}">
                            <a16:creationId xmlns:a16="http://schemas.microsoft.com/office/drawing/2014/main" id="{D2F4E02D-964D-4FBF-A464-9EB057F2226D}"/>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55" name="Oval 537">
                        <a:extLst>
                          <a:ext uri="{FF2B5EF4-FFF2-40B4-BE49-F238E27FC236}">
                            <a16:creationId xmlns:a16="http://schemas.microsoft.com/office/drawing/2014/main" id="{44771275-8531-4827-A216-E9A8FDAB5A80}"/>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56" name="Oval 538">
                        <a:extLst>
                          <a:ext uri="{FF2B5EF4-FFF2-40B4-BE49-F238E27FC236}">
                            <a16:creationId xmlns:a16="http://schemas.microsoft.com/office/drawing/2014/main" id="{37E05240-EA34-4B43-A569-1E19FF76A213}"/>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57" name="Oval 539">
                        <a:extLst>
                          <a:ext uri="{FF2B5EF4-FFF2-40B4-BE49-F238E27FC236}">
                            <a16:creationId xmlns:a16="http://schemas.microsoft.com/office/drawing/2014/main" id="{8F509C84-5CBC-428A-9966-9BAF8FF766FE}"/>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49" name="Group 540">
                      <a:extLst>
                        <a:ext uri="{FF2B5EF4-FFF2-40B4-BE49-F238E27FC236}">
                          <a16:creationId xmlns:a16="http://schemas.microsoft.com/office/drawing/2014/main" id="{2515A0C1-38B1-4BBC-BEF4-A6E98AEFD4DC}"/>
                        </a:ext>
                      </a:extLst>
                    </p:cNvPr>
                    <p:cNvGrpSpPr>
                      <a:grpSpLocks/>
                    </p:cNvGrpSpPr>
                    <p:nvPr/>
                  </p:nvGrpSpPr>
                  <p:grpSpPr bwMode="auto">
                    <a:xfrm>
                      <a:off x="3270" y="1764"/>
                      <a:ext cx="361" cy="314"/>
                      <a:chOff x="3306" y="1688"/>
                      <a:chExt cx="361" cy="314"/>
                    </a:xfrm>
                  </p:grpSpPr>
                  <p:sp>
                    <p:nvSpPr>
                      <p:cNvPr id="950" name="Oval 541">
                        <a:extLst>
                          <a:ext uri="{FF2B5EF4-FFF2-40B4-BE49-F238E27FC236}">
                            <a16:creationId xmlns:a16="http://schemas.microsoft.com/office/drawing/2014/main" id="{22B2E2DC-536E-4E6C-948A-2DE46A9C3BB3}"/>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51" name="Oval 542">
                        <a:extLst>
                          <a:ext uri="{FF2B5EF4-FFF2-40B4-BE49-F238E27FC236}">
                            <a16:creationId xmlns:a16="http://schemas.microsoft.com/office/drawing/2014/main" id="{95033B9A-36BE-4E00-B73A-2722AD729085}"/>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52" name="Oval 543">
                        <a:extLst>
                          <a:ext uri="{FF2B5EF4-FFF2-40B4-BE49-F238E27FC236}">
                            <a16:creationId xmlns:a16="http://schemas.microsoft.com/office/drawing/2014/main" id="{8317A50C-FC15-4332-8C0D-6DE610CC9A94}"/>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53" name="Oval 544">
                        <a:extLst>
                          <a:ext uri="{FF2B5EF4-FFF2-40B4-BE49-F238E27FC236}">
                            <a16:creationId xmlns:a16="http://schemas.microsoft.com/office/drawing/2014/main" id="{7879F55B-4717-4616-970A-B769C25AB41A}"/>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grpSp>
              <p:nvGrpSpPr>
                <p:cNvPr id="786" name="Group 545">
                  <a:extLst>
                    <a:ext uri="{FF2B5EF4-FFF2-40B4-BE49-F238E27FC236}">
                      <a16:creationId xmlns:a16="http://schemas.microsoft.com/office/drawing/2014/main" id="{0A5793E1-C929-46B4-92CE-E529DEC29340}"/>
                    </a:ext>
                  </a:extLst>
                </p:cNvPr>
                <p:cNvGrpSpPr>
                  <a:grpSpLocks/>
                </p:cNvGrpSpPr>
                <p:nvPr/>
              </p:nvGrpSpPr>
              <p:grpSpPr bwMode="auto">
                <a:xfrm>
                  <a:off x="9948406" y="4850592"/>
                  <a:ext cx="475762" cy="494312"/>
                  <a:chOff x="3475" y="2213"/>
                  <a:chExt cx="335" cy="348"/>
                </a:xfrm>
              </p:grpSpPr>
              <p:sp>
                <p:nvSpPr>
                  <p:cNvPr id="922" name="Freeform 546">
                    <a:extLst>
                      <a:ext uri="{FF2B5EF4-FFF2-40B4-BE49-F238E27FC236}">
                        <a16:creationId xmlns:a16="http://schemas.microsoft.com/office/drawing/2014/main" id="{0347E900-2802-4AA1-8F01-88D9842947BF}"/>
                      </a:ext>
                    </a:extLst>
                  </p:cNvPr>
                  <p:cNvSpPr>
                    <a:spLocks/>
                  </p:cNvSpPr>
                  <p:nvPr/>
                </p:nvSpPr>
                <p:spPr bwMode="auto">
                  <a:xfrm rot="-5400000">
                    <a:off x="3520" y="2323"/>
                    <a:ext cx="261" cy="197"/>
                  </a:xfrm>
                  <a:custGeom>
                    <a:avLst/>
                    <a:gdLst/>
                    <a:ahLst/>
                    <a:cxnLst>
                      <a:cxn ang="0">
                        <a:pos x="0" y="0"/>
                      </a:cxn>
                      <a:cxn ang="0">
                        <a:pos x="98" y="173"/>
                      </a:cxn>
                      <a:cxn ang="0">
                        <a:pos x="314" y="237"/>
                      </a:cxn>
                    </a:cxnLst>
                    <a:rect l="0" t="0" r="r" b="b"/>
                    <a:pathLst>
                      <a:path w="314" h="237">
                        <a:moveTo>
                          <a:pt x="0" y="0"/>
                        </a:moveTo>
                        <a:cubicBezTo>
                          <a:pt x="16" y="29"/>
                          <a:pt x="46" y="134"/>
                          <a:pt x="98" y="173"/>
                        </a:cubicBezTo>
                        <a:cubicBezTo>
                          <a:pt x="150" y="212"/>
                          <a:pt x="269" y="224"/>
                          <a:pt x="314" y="237"/>
                        </a:cubicBezTo>
                      </a:path>
                    </a:pathLst>
                  </a:custGeom>
                  <a:noFill/>
                  <a:ln w="285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923" name="Group 547">
                    <a:extLst>
                      <a:ext uri="{FF2B5EF4-FFF2-40B4-BE49-F238E27FC236}">
                        <a16:creationId xmlns:a16="http://schemas.microsoft.com/office/drawing/2014/main" id="{4EF068B5-9F2F-47DE-A41F-1A88C9B68EA9}"/>
                      </a:ext>
                    </a:extLst>
                  </p:cNvPr>
                  <p:cNvGrpSpPr>
                    <a:grpSpLocks/>
                  </p:cNvGrpSpPr>
                  <p:nvPr/>
                </p:nvGrpSpPr>
                <p:grpSpPr bwMode="auto">
                  <a:xfrm rot="-5400000">
                    <a:off x="3469" y="2219"/>
                    <a:ext cx="348" cy="335"/>
                    <a:chOff x="3262" y="1688"/>
                    <a:chExt cx="405" cy="390"/>
                  </a:xfrm>
                </p:grpSpPr>
                <p:grpSp>
                  <p:nvGrpSpPr>
                    <p:cNvPr id="924" name="Group 548">
                      <a:extLst>
                        <a:ext uri="{FF2B5EF4-FFF2-40B4-BE49-F238E27FC236}">
                          <a16:creationId xmlns:a16="http://schemas.microsoft.com/office/drawing/2014/main" id="{F9673B3A-DFDD-465C-9D3A-FC88AC65FF0B}"/>
                        </a:ext>
                      </a:extLst>
                    </p:cNvPr>
                    <p:cNvGrpSpPr>
                      <a:grpSpLocks/>
                    </p:cNvGrpSpPr>
                    <p:nvPr/>
                  </p:nvGrpSpPr>
                  <p:grpSpPr bwMode="auto">
                    <a:xfrm>
                      <a:off x="3306" y="1688"/>
                      <a:ext cx="361" cy="314"/>
                      <a:chOff x="3306" y="1688"/>
                      <a:chExt cx="361" cy="314"/>
                    </a:xfrm>
                  </p:grpSpPr>
                  <p:sp>
                    <p:nvSpPr>
                      <p:cNvPr id="941" name="Oval 549">
                        <a:extLst>
                          <a:ext uri="{FF2B5EF4-FFF2-40B4-BE49-F238E27FC236}">
                            <a16:creationId xmlns:a16="http://schemas.microsoft.com/office/drawing/2014/main" id="{C01434D5-C781-4E2D-9473-7D63EFEAFA1E}"/>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42" name="Oval 550">
                        <a:extLst>
                          <a:ext uri="{FF2B5EF4-FFF2-40B4-BE49-F238E27FC236}">
                            <a16:creationId xmlns:a16="http://schemas.microsoft.com/office/drawing/2014/main" id="{0A0B83DF-0DFD-4A9B-8B46-959D306ED657}"/>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43" name="Oval 551">
                        <a:extLst>
                          <a:ext uri="{FF2B5EF4-FFF2-40B4-BE49-F238E27FC236}">
                            <a16:creationId xmlns:a16="http://schemas.microsoft.com/office/drawing/2014/main" id="{B11CFE86-2F93-4FA4-8402-87906E481775}"/>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44" name="Oval 552">
                        <a:extLst>
                          <a:ext uri="{FF2B5EF4-FFF2-40B4-BE49-F238E27FC236}">
                            <a16:creationId xmlns:a16="http://schemas.microsoft.com/office/drawing/2014/main" id="{01094599-0415-44E9-89E1-855C62BF45A8}"/>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25" name="Group 553">
                      <a:extLst>
                        <a:ext uri="{FF2B5EF4-FFF2-40B4-BE49-F238E27FC236}">
                          <a16:creationId xmlns:a16="http://schemas.microsoft.com/office/drawing/2014/main" id="{B2470507-1558-4714-A6AD-31D1B23EF960}"/>
                        </a:ext>
                      </a:extLst>
                    </p:cNvPr>
                    <p:cNvGrpSpPr>
                      <a:grpSpLocks/>
                    </p:cNvGrpSpPr>
                    <p:nvPr/>
                  </p:nvGrpSpPr>
                  <p:grpSpPr bwMode="auto">
                    <a:xfrm>
                      <a:off x="3262" y="1696"/>
                      <a:ext cx="377" cy="382"/>
                      <a:chOff x="3262" y="1696"/>
                      <a:chExt cx="377" cy="382"/>
                    </a:xfrm>
                  </p:grpSpPr>
                  <p:grpSp>
                    <p:nvGrpSpPr>
                      <p:cNvPr id="926" name="Group 554">
                        <a:extLst>
                          <a:ext uri="{FF2B5EF4-FFF2-40B4-BE49-F238E27FC236}">
                            <a16:creationId xmlns:a16="http://schemas.microsoft.com/office/drawing/2014/main" id="{E81EAAE1-E05A-41FF-ABAB-EBAA65D939AF}"/>
                          </a:ext>
                        </a:extLst>
                      </p:cNvPr>
                      <p:cNvGrpSpPr>
                        <a:grpSpLocks/>
                      </p:cNvGrpSpPr>
                      <p:nvPr/>
                    </p:nvGrpSpPr>
                    <p:grpSpPr bwMode="auto">
                      <a:xfrm>
                        <a:off x="3278" y="1696"/>
                        <a:ext cx="361" cy="314"/>
                        <a:chOff x="3306" y="1688"/>
                        <a:chExt cx="361" cy="314"/>
                      </a:xfrm>
                    </p:grpSpPr>
                    <p:sp>
                      <p:nvSpPr>
                        <p:cNvPr id="937" name="Oval 555">
                          <a:extLst>
                            <a:ext uri="{FF2B5EF4-FFF2-40B4-BE49-F238E27FC236}">
                              <a16:creationId xmlns:a16="http://schemas.microsoft.com/office/drawing/2014/main" id="{3D0980DD-55B8-4FE8-9463-1D6A66A29095}"/>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8" name="Oval 556">
                          <a:extLst>
                            <a:ext uri="{FF2B5EF4-FFF2-40B4-BE49-F238E27FC236}">
                              <a16:creationId xmlns:a16="http://schemas.microsoft.com/office/drawing/2014/main" id="{F32F85F3-EBB1-4D8E-89DF-AE10B0BAE855}"/>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9" name="Oval 557">
                          <a:extLst>
                            <a:ext uri="{FF2B5EF4-FFF2-40B4-BE49-F238E27FC236}">
                              <a16:creationId xmlns:a16="http://schemas.microsoft.com/office/drawing/2014/main" id="{6B9D6C8B-096D-4011-B3B9-6541074701C8}"/>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40" name="Oval 558">
                          <a:extLst>
                            <a:ext uri="{FF2B5EF4-FFF2-40B4-BE49-F238E27FC236}">
                              <a16:creationId xmlns:a16="http://schemas.microsoft.com/office/drawing/2014/main" id="{4C5B6F6D-C420-4078-9801-03A7262D3DFD}"/>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27" name="Group 559">
                        <a:extLst>
                          <a:ext uri="{FF2B5EF4-FFF2-40B4-BE49-F238E27FC236}">
                            <a16:creationId xmlns:a16="http://schemas.microsoft.com/office/drawing/2014/main" id="{DBB4AFD2-0E04-4E6E-9E23-68D763455D7B}"/>
                          </a:ext>
                        </a:extLst>
                      </p:cNvPr>
                      <p:cNvGrpSpPr>
                        <a:grpSpLocks/>
                      </p:cNvGrpSpPr>
                      <p:nvPr/>
                    </p:nvGrpSpPr>
                    <p:grpSpPr bwMode="auto">
                      <a:xfrm>
                        <a:off x="3262" y="1728"/>
                        <a:ext cx="361" cy="314"/>
                        <a:chOff x="3306" y="1688"/>
                        <a:chExt cx="361" cy="314"/>
                      </a:xfrm>
                    </p:grpSpPr>
                    <p:sp>
                      <p:nvSpPr>
                        <p:cNvPr id="933" name="Oval 560">
                          <a:extLst>
                            <a:ext uri="{FF2B5EF4-FFF2-40B4-BE49-F238E27FC236}">
                              <a16:creationId xmlns:a16="http://schemas.microsoft.com/office/drawing/2014/main" id="{A5F4C1A2-A68D-47BF-BEF2-B81DD2D8333F}"/>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4" name="Oval 561">
                          <a:extLst>
                            <a:ext uri="{FF2B5EF4-FFF2-40B4-BE49-F238E27FC236}">
                              <a16:creationId xmlns:a16="http://schemas.microsoft.com/office/drawing/2014/main" id="{EED85B18-BC07-4E55-A6D8-3EE33C66FB5C}"/>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5" name="Oval 562">
                          <a:extLst>
                            <a:ext uri="{FF2B5EF4-FFF2-40B4-BE49-F238E27FC236}">
                              <a16:creationId xmlns:a16="http://schemas.microsoft.com/office/drawing/2014/main" id="{A05D75B4-1BF9-4F81-A9A2-5FD6E7BC6823}"/>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6" name="Oval 563">
                          <a:extLst>
                            <a:ext uri="{FF2B5EF4-FFF2-40B4-BE49-F238E27FC236}">
                              <a16:creationId xmlns:a16="http://schemas.microsoft.com/office/drawing/2014/main" id="{C8F0B77A-AFDF-4C09-BE65-E109824BC488}"/>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928" name="Group 564">
                        <a:extLst>
                          <a:ext uri="{FF2B5EF4-FFF2-40B4-BE49-F238E27FC236}">
                            <a16:creationId xmlns:a16="http://schemas.microsoft.com/office/drawing/2014/main" id="{60473E68-BE53-4158-AD3E-CB16F65ADA67}"/>
                          </a:ext>
                        </a:extLst>
                      </p:cNvPr>
                      <p:cNvGrpSpPr>
                        <a:grpSpLocks/>
                      </p:cNvGrpSpPr>
                      <p:nvPr/>
                    </p:nvGrpSpPr>
                    <p:grpSpPr bwMode="auto">
                      <a:xfrm>
                        <a:off x="3270" y="1764"/>
                        <a:ext cx="361" cy="314"/>
                        <a:chOff x="3306" y="1688"/>
                        <a:chExt cx="361" cy="314"/>
                      </a:xfrm>
                    </p:grpSpPr>
                    <p:sp>
                      <p:nvSpPr>
                        <p:cNvPr id="929" name="Oval 565">
                          <a:extLst>
                            <a:ext uri="{FF2B5EF4-FFF2-40B4-BE49-F238E27FC236}">
                              <a16:creationId xmlns:a16="http://schemas.microsoft.com/office/drawing/2014/main" id="{60090956-81AA-47CE-AE06-E92E96D879F1}"/>
                            </a:ext>
                          </a:extLst>
                        </p:cNvPr>
                        <p:cNvSpPr>
                          <a:spLocks noChangeArrowheads="1"/>
                        </p:cNvSpPr>
                        <p:nvPr/>
                      </p:nvSpPr>
                      <p:spPr bwMode="auto">
                        <a:xfrm rot="1209820">
                          <a:off x="3476" y="1958"/>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0" name="Oval 566">
                          <a:extLst>
                            <a:ext uri="{FF2B5EF4-FFF2-40B4-BE49-F238E27FC236}">
                              <a16:creationId xmlns:a16="http://schemas.microsoft.com/office/drawing/2014/main" id="{B4A9546F-AF65-45F3-A355-A8CE93CB4E0F}"/>
                            </a:ext>
                          </a:extLst>
                        </p:cNvPr>
                        <p:cNvSpPr>
                          <a:spLocks noChangeArrowheads="1"/>
                        </p:cNvSpPr>
                        <p:nvPr/>
                      </p:nvSpPr>
                      <p:spPr bwMode="auto">
                        <a:xfrm rot="1426051">
                          <a:off x="3380" y="192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1" name="Oval 567">
                          <a:extLst>
                            <a:ext uri="{FF2B5EF4-FFF2-40B4-BE49-F238E27FC236}">
                              <a16:creationId xmlns:a16="http://schemas.microsoft.com/office/drawing/2014/main" id="{4742DEDC-A529-4B86-BA68-B0105425B656}"/>
                            </a:ext>
                          </a:extLst>
                        </p:cNvPr>
                        <p:cNvSpPr>
                          <a:spLocks noChangeArrowheads="1"/>
                        </p:cNvSpPr>
                        <p:nvPr/>
                      </p:nvSpPr>
                      <p:spPr bwMode="auto">
                        <a:xfrm rot="3151044">
                          <a:off x="3264" y="185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32" name="Oval 568">
                          <a:extLst>
                            <a:ext uri="{FF2B5EF4-FFF2-40B4-BE49-F238E27FC236}">
                              <a16:creationId xmlns:a16="http://schemas.microsoft.com/office/drawing/2014/main" id="{D8B8C07D-74C5-4360-976D-B9E507DFB25C}"/>
                            </a:ext>
                          </a:extLst>
                        </p:cNvPr>
                        <p:cNvSpPr>
                          <a:spLocks noChangeArrowheads="1"/>
                        </p:cNvSpPr>
                        <p:nvPr/>
                      </p:nvSpPr>
                      <p:spPr bwMode="auto">
                        <a:xfrm rot="3724072">
                          <a:off x="3232" y="1762"/>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grpSp>
            <p:grpSp>
              <p:nvGrpSpPr>
                <p:cNvPr id="787" name="Group 569">
                  <a:extLst>
                    <a:ext uri="{FF2B5EF4-FFF2-40B4-BE49-F238E27FC236}">
                      <a16:creationId xmlns:a16="http://schemas.microsoft.com/office/drawing/2014/main" id="{CB438E88-0296-4FF8-B7B4-02B3F47D7C26}"/>
                    </a:ext>
                  </a:extLst>
                </p:cNvPr>
                <p:cNvGrpSpPr>
                  <a:grpSpLocks/>
                </p:cNvGrpSpPr>
                <p:nvPr/>
              </p:nvGrpSpPr>
              <p:grpSpPr bwMode="auto">
                <a:xfrm rot="16200000">
                  <a:off x="9638759" y="4629044"/>
                  <a:ext cx="526982" cy="454459"/>
                  <a:chOff x="2638" y="1735"/>
                  <a:chExt cx="431" cy="372"/>
                </a:xfrm>
              </p:grpSpPr>
              <p:sp>
                <p:nvSpPr>
                  <p:cNvPr id="913" name="Oval 570">
                    <a:extLst>
                      <a:ext uri="{FF2B5EF4-FFF2-40B4-BE49-F238E27FC236}">
                        <a16:creationId xmlns:a16="http://schemas.microsoft.com/office/drawing/2014/main" id="{AA3BC034-C57E-422C-97EA-D3A39750CB25}"/>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4" name="Oval 571">
                    <a:extLst>
                      <a:ext uri="{FF2B5EF4-FFF2-40B4-BE49-F238E27FC236}">
                        <a16:creationId xmlns:a16="http://schemas.microsoft.com/office/drawing/2014/main" id="{16F76327-E123-4D24-A103-5B327BDB3698}"/>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5" name="Oval 572">
                    <a:extLst>
                      <a:ext uri="{FF2B5EF4-FFF2-40B4-BE49-F238E27FC236}">
                        <a16:creationId xmlns:a16="http://schemas.microsoft.com/office/drawing/2014/main" id="{49AB509F-CA13-48E0-83C4-11FA4815E029}"/>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6" name="Oval 573">
                    <a:extLst>
                      <a:ext uri="{FF2B5EF4-FFF2-40B4-BE49-F238E27FC236}">
                        <a16:creationId xmlns:a16="http://schemas.microsoft.com/office/drawing/2014/main" id="{C9EF56F1-5D56-4B2D-B0E2-0FE12C9AC630}"/>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7" name="Oval 574">
                    <a:extLst>
                      <a:ext uri="{FF2B5EF4-FFF2-40B4-BE49-F238E27FC236}">
                        <a16:creationId xmlns:a16="http://schemas.microsoft.com/office/drawing/2014/main" id="{5DC47859-E8B1-415A-8D83-F6564B01D21B}"/>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8" name="Oval 575">
                    <a:extLst>
                      <a:ext uri="{FF2B5EF4-FFF2-40B4-BE49-F238E27FC236}">
                        <a16:creationId xmlns:a16="http://schemas.microsoft.com/office/drawing/2014/main" id="{9C4118CD-3B97-410E-89F0-A16BB950A77B}"/>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9" name="Oval 576">
                    <a:extLst>
                      <a:ext uri="{FF2B5EF4-FFF2-40B4-BE49-F238E27FC236}">
                        <a16:creationId xmlns:a16="http://schemas.microsoft.com/office/drawing/2014/main" id="{B81CF5AA-3CC7-421A-8760-1B0128B53973}"/>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20" name="Oval 577">
                    <a:extLst>
                      <a:ext uri="{FF2B5EF4-FFF2-40B4-BE49-F238E27FC236}">
                        <a16:creationId xmlns:a16="http://schemas.microsoft.com/office/drawing/2014/main" id="{19B33E9B-7907-469D-A7AC-508D8E9EA346}"/>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21" name="Oval 578">
                    <a:extLst>
                      <a:ext uri="{FF2B5EF4-FFF2-40B4-BE49-F238E27FC236}">
                        <a16:creationId xmlns:a16="http://schemas.microsoft.com/office/drawing/2014/main" id="{105D6E8F-9A3F-482E-A70E-8671765EC479}"/>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3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itchFamily="18" charset="0"/>
                    </a:endParaRPr>
                  </a:p>
                </p:txBody>
              </p:sp>
            </p:grpSp>
            <p:grpSp>
              <p:nvGrpSpPr>
                <p:cNvPr id="788" name="Group 579">
                  <a:extLst>
                    <a:ext uri="{FF2B5EF4-FFF2-40B4-BE49-F238E27FC236}">
                      <a16:creationId xmlns:a16="http://schemas.microsoft.com/office/drawing/2014/main" id="{D1727240-81B0-4816-81D0-EC169E3EED09}"/>
                    </a:ext>
                  </a:extLst>
                </p:cNvPr>
                <p:cNvGrpSpPr>
                  <a:grpSpLocks/>
                </p:cNvGrpSpPr>
                <p:nvPr/>
              </p:nvGrpSpPr>
              <p:grpSpPr bwMode="auto">
                <a:xfrm rot="16200000">
                  <a:off x="9552127" y="4657453"/>
                  <a:ext cx="525562" cy="454459"/>
                  <a:chOff x="2638" y="1735"/>
                  <a:chExt cx="431" cy="372"/>
                </a:xfrm>
              </p:grpSpPr>
              <p:sp>
                <p:nvSpPr>
                  <p:cNvPr id="904" name="Oval 580">
                    <a:extLst>
                      <a:ext uri="{FF2B5EF4-FFF2-40B4-BE49-F238E27FC236}">
                        <a16:creationId xmlns:a16="http://schemas.microsoft.com/office/drawing/2014/main" id="{006CEC84-CD1E-47D9-8524-947444DD1332}"/>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5" name="Oval 581">
                    <a:extLst>
                      <a:ext uri="{FF2B5EF4-FFF2-40B4-BE49-F238E27FC236}">
                        <a16:creationId xmlns:a16="http://schemas.microsoft.com/office/drawing/2014/main" id="{2A093CE7-D64E-4512-9D89-6BDF32A89849}"/>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6" name="Oval 582">
                    <a:extLst>
                      <a:ext uri="{FF2B5EF4-FFF2-40B4-BE49-F238E27FC236}">
                        <a16:creationId xmlns:a16="http://schemas.microsoft.com/office/drawing/2014/main" id="{10C5FD4E-02EB-4C9F-B3ED-D887F8BCA299}"/>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7" name="Oval 583">
                    <a:extLst>
                      <a:ext uri="{FF2B5EF4-FFF2-40B4-BE49-F238E27FC236}">
                        <a16:creationId xmlns:a16="http://schemas.microsoft.com/office/drawing/2014/main" id="{9C4E2F88-EA68-45F7-8E4B-C5D8D08DE934}"/>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8" name="Oval 584">
                    <a:extLst>
                      <a:ext uri="{FF2B5EF4-FFF2-40B4-BE49-F238E27FC236}">
                        <a16:creationId xmlns:a16="http://schemas.microsoft.com/office/drawing/2014/main" id="{FD8CBDE2-3FCE-47B8-8600-69B3C36E4C72}"/>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9" name="Oval 585">
                    <a:extLst>
                      <a:ext uri="{FF2B5EF4-FFF2-40B4-BE49-F238E27FC236}">
                        <a16:creationId xmlns:a16="http://schemas.microsoft.com/office/drawing/2014/main" id="{B1C5AA58-65C1-4EEF-A520-2C6EF2F48EE0}"/>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0" name="Oval 586">
                    <a:extLst>
                      <a:ext uri="{FF2B5EF4-FFF2-40B4-BE49-F238E27FC236}">
                        <a16:creationId xmlns:a16="http://schemas.microsoft.com/office/drawing/2014/main" id="{3F5DDDF6-7506-4CD4-BF22-2C2DAAAB19A0}"/>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1" name="Oval 587">
                    <a:extLst>
                      <a:ext uri="{FF2B5EF4-FFF2-40B4-BE49-F238E27FC236}">
                        <a16:creationId xmlns:a16="http://schemas.microsoft.com/office/drawing/2014/main" id="{8750F465-6B21-4334-84D0-3E60D5CB1E1E}"/>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12" name="Oval 588">
                    <a:extLst>
                      <a:ext uri="{FF2B5EF4-FFF2-40B4-BE49-F238E27FC236}">
                        <a16:creationId xmlns:a16="http://schemas.microsoft.com/office/drawing/2014/main" id="{F8261ACD-70AD-4158-9776-723548228746}"/>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89" name="Group 589">
                  <a:extLst>
                    <a:ext uri="{FF2B5EF4-FFF2-40B4-BE49-F238E27FC236}">
                      <a16:creationId xmlns:a16="http://schemas.microsoft.com/office/drawing/2014/main" id="{40254E15-E2F4-4E1F-BDBD-BA0792A0E256}"/>
                    </a:ext>
                  </a:extLst>
                </p:cNvPr>
                <p:cNvGrpSpPr>
                  <a:grpSpLocks/>
                </p:cNvGrpSpPr>
                <p:nvPr/>
              </p:nvGrpSpPr>
              <p:grpSpPr bwMode="auto">
                <a:xfrm rot="16200000">
                  <a:off x="9607515" y="4675918"/>
                  <a:ext cx="526982" cy="454459"/>
                  <a:chOff x="2638" y="1735"/>
                  <a:chExt cx="431" cy="372"/>
                </a:xfrm>
              </p:grpSpPr>
              <p:sp>
                <p:nvSpPr>
                  <p:cNvPr id="895" name="Oval 590">
                    <a:extLst>
                      <a:ext uri="{FF2B5EF4-FFF2-40B4-BE49-F238E27FC236}">
                        <a16:creationId xmlns:a16="http://schemas.microsoft.com/office/drawing/2014/main" id="{FC2AA5BF-504C-466E-A657-C42B213267F8}"/>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6" name="Oval 591">
                    <a:extLst>
                      <a:ext uri="{FF2B5EF4-FFF2-40B4-BE49-F238E27FC236}">
                        <a16:creationId xmlns:a16="http://schemas.microsoft.com/office/drawing/2014/main" id="{8E7F311D-0CAC-413B-9F48-90B3615EACB8}"/>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7" name="Oval 592">
                    <a:extLst>
                      <a:ext uri="{FF2B5EF4-FFF2-40B4-BE49-F238E27FC236}">
                        <a16:creationId xmlns:a16="http://schemas.microsoft.com/office/drawing/2014/main" id="{EE517212-597A-4FD3-A05C-E3CD13B704C2}"/>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8" name="Oval 593">
                    <a:extLst>
                      <a:ext uri="{FF2B5EF4-FFF2-40B4-BE49-F238E27FC236}">
                        <a16:creationId xmlns:a16="http://schemas.microsoft.com/office/drawing/2014/main" id="{935BF958-C50A-4889-B19D-16F78E3F6058}"/>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9" name="Oval 594">
                    <a:extLst>
                      <a:ext uri="{FF2B5EF4-FFF2-40B4-BE49-F238E27FC236}">
                        <a16:creationId xmlns:a16="http://schemas.microsoft.com/office/drawing/2014/main" id="{B0FCD4F7-EDEC-43A3-B117-7C8B1D89A326}"/>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0" name="Oval 595">
                    <a:extLst>
                      <a:ext uri="{FF2B5EF4-FFF2-40B4-BE49-F238E27FC236}">
                        <a16:creationId xmlns:a16="http://schemas.microsoft.com/office/drawing/2014/main" id="{440C15EB-78B8-4333-BB6C-139E0CF340C6}"/>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1" name="Oval 596">
                    <a:extLst>
                      <a:ext uri="{FF2B5EF4-FFF2-40B4-BE49-F238E27FC236}">
                        <a16:creationId xmlns:a16="http://schemas.microsoft.com/office/drawing/2014/main" id="{42BF09D8-61DC-48F5-8AD7-57F64C067B3C}"/>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2" name="Oval 597">
                    <a:extLst>
                      <a:ext uri="{FF2B5EF4-FFF2-40B4-BE49-F238E27FC236}">
                        <a16:creationId xmlns:a16="http://schemas.microsoft.com/office/drawing/2014/main" id="{A90E110B-1788-48B2-85EA-7ED26B335ECD}"/>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903" name="Oval 598">
                    <a:extLst>
                      <a:ext uri="{FF2B5EF4-FFF2-40B4-BE49-F238E27FC236}">
                        <a16:creationId xmlns:a16="http://schemas.microsoft.com/office/drawing/2014/main" id="{2DBFD58D-8007-4C81-B7DF-23B35AEC5AF0}"/>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90" name="Group 599">
                  <a:extLst>
                    <a:ext uri="{FF2B5EF4-FFF2-40B4-BE49-F238E27FC236}">
                      <a16:creationId xmlns:a16="http://schemas.microsoft.com/office/drawing/2014/main" id="{7D12BC8A-7E05-4CC8-8E7B-52228A7E9FE3}"/>
                    </a:ext>
                  </a:extLst>
                </p:cNvPr>
                <p:cNvGrpSpPr>
                  <a:grpSpLocks/>
                </p:cNvGrpSpPr>
                <p:nvPr/>
              </p:nvGrpSpPr>
              <p:grpSpPr bwMode="auto">
                <a:xfrm rot="16200000">
                  <a:off x="9658641" y="4697225"/>
                  <a:ext cx="526982" cy="454459"/>
                  <a:chOff x="2638" y="1735"/>
                  <a:chExt cx="431" cy="372"/>
                </a:xfrm>
              </p:grpSpPr>
              <p:sp>
                <p:nvSpPr>
                  <p:cNvPr id="886" name="Oval 600">
                    <a:extLst>
                      <a:ext uri="{FF2B5EF4-FFF2-40B4-BE49-F238E27FC236}">
                        <a16:creationId xmlns:a16="http://schemas.microsoft.com/office/drawing/2014/main" id="{1877A9A7-DB9A-4DED-9FC2-7AB6B7AFC5B8}"/>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87" name="Oval 601">
                    <a:extLst>
                      <a:ext uri="{FF2B5EF4-FFF2-40B4-BE49-F238E27FC236}">
                        <a16:creationId xmlns:a16="http://schemas.microsoft.com/office/drawing/2014/main" id="{B8C1C7AC-BF3C-4317-A364-CA0FB7C0CCBE}"/>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88" name="Oval 602">
                    <a:extLst>
                      <a:ext uri="{FF2B5EF4-FFF2-40B4-BE49-F238E27FC236}">
                        <a16:creationId xmlns:a16="http://schemas.microsoft.com/office/drawing/2014/main" id="{84D4B311-010F-489A-9772-FFB6373DE823}"/>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89" name="Oval 603">
                    <a:extLst>
                      <a:ext uri="{FF2B5EF4-FFF2-40B4-BE49-F238E27FC236}">
                        <a16:creationId xmlns:a16="http://schemas.microsoft.com/office/drawing/2014/main" id="{A180F7F6-F5F8-4B68-8C3D-A05CFC610AAF}"/>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0" name="Oval 604">
                    <a:extLst>
                      <a:ext uri="{FF2B5EF4-FFF2-40B4-BE49-F238E27FC236}">
                        <a16:creationId xmlns:a16="http://schemas.microsoft.com/office/drawing/2014/main" id="{E472FB19-D7E0-4C59-9EE0-2B2970E80B1B}"/>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1" name="Oval 605">
                    <a:extLst>
                      <a:ext uri="{FF2B5EF4-FFF2-40B4-BE49-F238E27FC236}">
                        <a16:creationId xmlns:a16="http://schemas.microsoft.com/office/drawing/2014/main" id="{9BAE8509-B067-4359-9B61-B9A454EF840B}"/>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2" name="Oval 606">
                    <a:extLst>
                      <a:ext uri="{FF2B5EF4-FFF2-40B4-BE49-F238E27FC236}">
                        <a16:creationId xmlns:a16="http://schemas.microsoft.com/office/drawing/2014/main" id="{EADA2A7C-15B4-459D-B2A5-39068F40A40B}"/>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3" name="Oval 607">
                    <a:extLst>
                      <a:ext uri="{FF2B5EF4-FFF2-40B4-BE49-F238E27FC236}">
                        <a16:creationId xmlns:a16="http://schemas.microsoft.com/office/drawing/2014/main" id="{515EA623-844F-4F74-88E2-6D6132EDB257}"/>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94" name="Oval 608">
                    <a:extLst>
                      <a:ext uri="{FF2B5EF4-FFF2-40B4-BE49-F238E27FC236}">
                        <a16:creationId xmlns:a16="http://schemas.microsoft.com/office/drawing/2014/main" id="{FE2BA567-DAD4-4010-B48D-36FC7F36C30E}"/>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91" name="Group 609">
                  <a:extLst>
                    <a:ext uri="{FF2B5EF4-FFF2-40B4-BE49-F238E27FC236}">
                      <a16:creationId xmlns:a16="http://schemas.microsoft.com/office/drawing/2014/main" id="{A5D97580-D1BC-417A-AEAB-0AD0866B963A}"/>
                    </a:ext>
                  </a:extLst>
                </p:cNvPr>
                <p:cNvGrpSpPr>
                  <a:grpSpLocks/>
                </p:cNvGrpSpPr>
                <p:nvPr/>
              </p:nvGrpSpPr>
              <p:grpSpPr bwMode="auto">
                <a:xfrm>
                  <a:off x="9739639" y="4776729"/>
                  <a:ext cx="231490" cy="301133"/>
                  <a:chOff x="2704" y="1768"/>
                  <a:chExt cx="285" cy="317"/>
                </a:xfrm>
              </p:grpSpPr>
              <p:sp>
                <p:nvSpPr>
                  <p:cNvPr id="884" name="Line 610">
                    <a:extLst>
                      <a:ext uri="{FF2B5EF4-FFF2-40B4-BE49-F238E27FC236}">
                        <a16:creationId xmlns:a16="http://schemas.microsoft.com/office/drawing/2014/main" id="{711A6F91-2CA2-4BAE-9122-AC04690703B4}"/>
                      </a:ext>
                    </a:extLst>
                  </p:cNvPr>
                  <p:cNvSpPr>
                    <a:spLocks noChangeShapeType="1"/>
                  </p:cNvSpPr>
                  <p:nvPr/>
                </p:nvSpPr>
                <p:spPr bwMode="auto">
                  <a:xfrm rot="-5400000">
                    <a:off x="2545" y="1927"/>
                    <a:ext cx="31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85" name="Line 611">
                    <a:extLst>
                      <a:ext uri="{FF2B5EF4-FFF2-40B4-BE49-F238E27FC236}">
                        <a16:creationId xmlns:a16="http://schemas.microsoft.com/office/drawing/2014/main" id="{CB288F3F-4213-49D4-B60B-3A2CAE5FA49C}"/>
                      </a:ext>
                    </a:extLst>
                  </p:cNvPr>
                  <p:cNvSpPr>
                    <a:spLocks noChangeShapeType="1"/>
                  </p:cNvSpPr>
                  <p:nvPr/>
                </p:nvSpPr>
                <p:spPr bwMode="auto">
                  <a:xfrm rot="-5400000">
                    <a:off x="2853" y="1792"/>
                    <a:ext cx="0" cy="272"/>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92" name="Group 612">
                  <a:extLst>
                    <a:ext uri="{FF2B5EF4-FFF2-40B4-BE49-F238E27FC236}">
                      <a16:creationId xmlns:a16="http://schemas.microsoft.com/office/drawing/2014/main" id="{79986C1D-19B9-43FE-93C2-C143EC89E3A2}"/>
                    </a:ext>
                  </a:extLst>
                </p:cNvPr>
                <p:cNvGrpSpPr>
                  <a:grpSpLocks/>
                </p:cNvGrpSpPr>
                <p:nvPr/>
              </p:nvGrpSpPr>
              <p:grpSpPr bwMode="auto">
                <a:xfrm>
                  <a:off x="9050849" y="4665935"/>
                  <a:ext cx="336584" cy="374996"/>
                  <a:chOff x="2704" y="1768"/>
                  <a:chExt cx="285" cy="317"/>
                </a:xfrm>
              </p:grpSpPr>
              <p:sp>
                <p:nvSpPr>
                  <p:cNvPr id="882" name="Line 613">
                    <a:extLst>
                      <a:ext uri="{FF2B5EF4-FFF2-40B4-BE49-F238E27FC236}">
                        <a16:creationId xmlns:a16="http://schemas.microsoft.com/office/drawing/2014/main" id="{2A898173-FA0B-41CF-A44C-4D63FACFC0BA}"/>
                      </a:ext>
                    </a:extLst>
                  </p:cNvPr>
                  <p:cNvSpPr>
                    <a:spLocks noChangeShapeType="1"/>
                  </p:cNvSpPr>
                  <p:nvPr/>
                </p:nvSpPr>
                <p:spPr bwMode="auto">
                  <a:xfrm rot="-5400000">
                    <a:off x="2545" y="1927"/>
                    <a:ext cx="31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83" name="Line 614">
                    <a:extLst>
                      <a:ext uri="{FF2B5EF4-FFF2-40B4-BE49-F238E27FC236}">
                        <a16:creationId xmlns:a16="http://schemas.microsoft.com/office/drawing/2014/main" id="{0515842C-5C74-4829-8B90-F025A4802421}"/>
                      </a:ext>
                    </a:extLst>
                  </p:cNvPr>
                  <p:cNvSpPr>
                    <a:spLocks noChangeShapeType="1"/>
                  </p:cNvSpPr>
                  <p:nvPr/>
                </p:nvSpPr>
                <p:spPr bwMode="auto">
                  <a:xfrm rot="-5400000">
                    <a:off x="2853" y="1792"/>
                    <a:ext cx="0" cy="272"/>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93" name="Group 615">
                  <a:extLst>
                    <a:ext uri="{FF2B5EF4-FFF2-40B4-BE49-F238E27FC236}">
                      <a16:creationId xmlns:a16="http://schemas.microsoft.com/office/drawing/2014/main" id="{9CD6D5D5-F38F-445C-A50B-7DB338D4F537}"/>
                    </a:ext>
                  </a:extLst>
                </p:cNvPr>
                <p:cNvGrpSpPr>
                  <a:grpSpLocks/>
                </p:cNvGrpSpPr>
                <p:nvPr/>
              </p:nvGrpSpPr>
              <p:grpSpPr bwMode="auto">
                <a:xfrm rot="16200000">
                  <a:off x="8993994" y="4629044"/>
                  <a:ext cx="526982" cy="454459"/>
                  <a:chOff x="2638" y="1735"/>
                  <a:chExt cx="431" cy="372"/>
                </a:xfrm>
              </p:grpSpPr>
              <p:sp>
                <p:nvSpPr>
                  <p:cNvPr id="873" name="Oval 616">
                    <a:extLst>
                      <a:ext uri="{FF2B5EF4-FFF2-40B4-BE49-F238E27FC236}">
                        <a16:creationId xmlns:a16="http://schemas.microsoft.com/office/drawing/2014/main" id="{11A90378-FA8B-4589-997B-A53B688BAA8E}"/>
                      </a:ext>
                    </a:extLst>
                  </p:cNvPr>
                  <p:cNvSpPr>
                    <a:spLocks noChangeArrowheads="1"/>
                  </p:cNvSpPr>
                  <p:nvPr/>
                </p:nvSpPr>
                <p:spPr bwMode="auto">
                  <a:xfrm rot="-5400000">
                    <a:off x="2778" y="18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4" name="Oval 617">
                    <a:extLst>
                      <a:ext uri="{FF2B5EF4-FFF2-40B4-BE49-F238E27FC236}">
                        <a16:creationId xmlns:a16="http://schemas.microsoft.com/office/drawing/2014/main" id="{F2759303-C24D-4B7D-9DEF-214DEA8DAD9A}"/>
                      </a:ext>
                    </a:extLst>
                  </p:cNvPr>
                  <p:cNvSpPr>
                    <a:spLocks noChangeArrowheads="1"/>
                  </p:cNvSpPr>
                  <p:nvPr/>
                </p:nvSpPr>
                <p:spPr bwMode="auto">
                  <a:xfrm rot="-5400000">
                    <a:off x="2758" y="1866"/>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5" name="Oval 618">
                    <a:extLst>
                      <a:ext uri="{FF2B5EF4-FFF2-40B4-BE49-F238E27FC236}">
                        <a16:creationId xmlns:a16="http://schemas.microsoft.com/office/drawing/2014/main" id="{66BBD6F9-BEAB-45F7-808F-1CA8177460DF}"/>
                      </a:ext>
                    </a:extLst>
                  </p:cNvPr>
                  <p:cNvSpPr>
                    <a:spLocks noChangeArrowheads="1"/>
                  </p:cNvSpPr>
                  <p:nvPr/>
                </p:nvSpPr>
                <p:spPr bwMode="auto">
                  <a:xfrm rot="-5400000">
                    <a:off x="2770" y="1934"/>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6" name="Oval 619">
                    <a:extLst>
                      <a:ext uri="{FF2B5EF4-FFF2-40B4-BE49-F238E27FC236}">
                        <a16:creationId xmlns:a16="http://schemas.microsoft.com/office/drawing/2014/main" id="{564E1CC1-85A5-480E-92F7-1481A2E917A3}"/>
                      </a:ext>
                    </a:extLst>
                  </p:cNvPr>
                  <p:cNvSpPr>
                    <a:spLocks noChangeArrowheads="1"/>
                  </p:cNvSpPr>
                  <p:nvPr/>
                </p:nvSpPr>
                <p:spPr bwMode="auto">
                  <a:xfrm rot="-5400000">
                    <a:off x="2762" y="1990"/>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7" name="Oval 620">
                    <a:extLst>
                      <a:ext uri="{FF2B5EF4-FFF2-40B4-BE49-F238E27FC236}">
                        <a16:creationId xmlns:a16="http://schemas.microsoft.com/office/drawing/2014/main" id="{47A996DC-2830-4793-AF62-F47528C704AF}"/>
                      </a:ext>
                    </a:extLst>
                  </p:cNvPr>
                  <p:cNvSpPr>
                    <a:spLocks noChangeArrowheads="1"/>
                  </p:cNvSpPr>
                  <p:nvPr/>
                </p:nvSpPr>
                <p:spPr bwMode="auto">
                  <a:xfrm>
                    <a:off x="2754"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8" name="Oval 621">
                    <a:extLst>
                      <a:ext uri="{FF2B5EF4-FFF2-40B4-BE49-F238E27FC236}">
                        <a16:creationId xmlns:a16="http://schemas.microsoft.com/office/drawing/2014/main" id="{FC90D060-7EE2-4F05-B9C4-D76C2F6A2FDA}"/>
                      </a:ext>
                    </a:extLst>
                  </p:cNvPr>
                  <p:cNvSpPr>
                    <a:spLocks noChangeArrowheads="1"/>
                  </p:cNvSpPr>
                  <p:nvPr/>
                </p:nvSpPr>
                <p:spPr bwMode="auto">
                  <a:xfrm>
                    <a:off x="2714"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9" name="Oval 622">
                    <a:extLst>
                      <a:ext uri="{FF2B5EF4-FFF2-40B4-BE49-F238E27FC236}">
                        <a16:creationId xmlns:a16="http://schemas.microsoft.com/office/drawing/2014/main" id="{6BED2527-B863-4191-8270-6CDD1D98B098}"/>
                      </a:ext>
                    </a:extLst>
                  </p:cNvPr>
                  <p:cNvSpPr>
                    <a:spLocks noChangeArrowheads="1"/>
                  </p:cNvSpPr>
                  <p:nvPr/>
                </p:nvSpPr>
                <p:spPr bwMode="auto">
                  <a:xfrm>
                    <a:off x="2858" y="173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80" name="Oval 623">
                    <a:extLst>
                      <a:ext uri="{FF2B5EF4-FFF2-40B4-BE49-F238E27FC236}">
                        <a16:creationId xmlns:a16="http://schemas.microsoft.com/office/drawing/2014/main" id="{D387DA62-9DA7-4233-B353-8B0228C48CDE}"/>
                      </a:ext>
                    </a:extLst>
                  </p:cNvPr>
                  <p:cNvSpPr>
                    <a:spLocks noChangeArrowheads="1"/>
                  </p:cNvSpPr>
                  <p:nvPr/>
                </p:nvSpPr>
                <p:spPr bwMode="auto">
                  <a:xfrm>
                    <a:off x="2638" y="1755"/>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81" name="Oval 624">
                    <a:extLst>
                      <a:ext uri="{FF2B5EF4-FFF2-40B4-BE49-F238E27FC236}">
                        <a16:creationId xmlns:a16="http://schemas.microsoft.com/office/drawing/2014/main" id="{EBE6D877-A6A1-466B-88B6-0C4F8A34F8E9}"/>
                      </a:ext>
                    </a:extLst>
                  </p:cNvPr>
                  <p:cNvSpPr>
                    <a:spLocks noChangeArrowheads="1"/>
                  </p:cNvSpPr>
                  <p:nvPr/>
                </p:nvSpPr>
                <p:spPr bwMode="auto">
                  <a:xfrm>
                    <a:off x="2878" y="1763"/>
                    <a:ext cx="191" cy="44"/>
                  </a:xfrm>
                  <a:prstGeom prst="ellipse">
                    <a:avLst/>
                  </a:prstGeom>
                  <a:noFill/>
                  <a:ln w="3175">
                    <a:solidFill>
                      <a:srgbClr val="00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94" name="Group 633">
                  <a:extLst>
                    <a:ext uri="{FF2B5EF4-FFF2-40B4-BE49-F238E27FC236}">
                      <a16:creationId xmlns:a16="http://schemas.microsoft.com/office/drawing/2014/main" id="{9A4EF451-A238-4D36-96BC-51BDFA9E4269}"/>
                    </a:ext>
                  </a:extLst>
                </p:cNvPr>
                <p:cNvGrpSpPr>
                  <a:grpSpLocks/>
                </p:cNvGrpSpPr>
                <p:nvPr/>
              </p:nvGrpSpPr>
              <p:grpSpPr bwMode="auto">
                <a:xfrm>
                  <a:off x="7096673" y="5048033"/>
                  <a:ext cx="139178" cy="735787"/>
                  <a:chOff x="981" y="2511"/>
                  <a:chExt cx="98" cy="518"/>
                </a:xfrm>
              </p:grpSpPr>
              <p:grpSp>
                <p:nvGrpSpPr>
                  <p:cNvPr id="864" name="Group 634">
                    <a:extLst>
                      <a:ext uri="{FF2B5EF4-FFF2-40B4-BE49-F238E27FC236}">
                        <a16:creationId xmlns:a16="http://schemas.microsoft.com/office/drawing/2014/main" id="{5FE2AB5E-469C-473A-91DA-0A02693679B9}"/>
                      </a:ext>
                    </a:extLst>
                  </p:cNvPr>
                  <p:cNvGrpSpPr>
                    <a:grpSpLocks/>
                  </p:cNvGrpSpPr>
                  <p:nvPr/>
                </p:nvGrpSpPr>
                <p:grpSpPr bwMode="auto">
                  <a:xfrm>
                    <a:off x="981" y="2511"/>
                    <a:ext cx="44" cy="518"/>
                    <a:chOff x="981" y="2485"/>
                    <a:chExt cx="90" cy="635"/>
                  </a:xfrm>
                </p:grpSpPr>
                <p:sp>
                  <p:nvSpPr>
                    <p:cNvPr id="871" name="Line 635">
                      <a:extLst>
                        <a:ext uri="{FF2B5EF4-FFF2-40B4-BE49-F238E27FC236}">
                          <a16:creationId xmlns:a16="http://schemas.microsoft.com/office/drawing/2014/main" id="{4ED00243-4818-44E5-BC25-D81D17765B7C}"/>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2" name="Line 636">
                      <a:extLst>
                        <a:ext uri="{FF2B5EF4-FFF2-40B4-BE49-F238E27FC236}">
                          <a16:creationId xmlns:a16="http://schemas.microsoft.com/office/drawing/2014/main" id="{D9958F18-7A38-4CEB-A235-7F4CA1D50DA8}"/>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865" name="Group 637">
                    <a:extLst>
                      <a:ext uri="{FF2B5EF4-FFF2-40B4-BE49-F238E27FC236}">
                        <a16:creationId xmlns:a16="http://schemas.microsoft.com/office/drawing/2014/main" id="{049BBC9A-D785-401D-B4B5-E8717F5716CA}"/>
                      </a:ext>
                    </a:extLst>
                  </p:cNvPr>
                  <p:cNvGrpSpPr>
                    <a:grpSpLocks/>
                  </p:cNvGrpSpPr>
                  <p:nvPr/>
                </p:nvGrpSpPr>
                <p:grpSpPr bwMode="auto">
                  <a:xfrm>
                    <a:off x="1007" y="2511"/>
                    <a:ext cx="44" cy="518"/>
                    <a:chOff x="981" y="2485"/>
                    <a:chExt cx="90" cy="635"/>
                  </a:xfrm>
                </p:grpSpPr>
                <p:sp>
                  <p:nvSpPr>
                    <p:cNvPr id="869" name="Line 638">
                      <a:extLst>
                        <a:ext uri="{FF2B5EF4-FFF2-40B4-BE49-F238E27FC236}">
                          <a16:creationId xmlns:a16="http://schemas.microsoft.com/office/drawing/2014/main" id="{AF194E86-2063-44DA-BB3B-68254810F92E}"/>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70" name="Line 639">
                      <a:extLst>
                        <a:ext uri="{FF2B5EF4-FFF2-40B4-BE49-F238E27FC236}">
                          <a16:creationId xmlns:a16="http://schemas.microsoft.com/office/drawing/2014/main" id="{BFD0FF91-317E-433F-B086-6209A79BC2B1}"/>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866" name="Group 640">
                    <a:extLst>
                      <a:ext uri="{FF2B5EF4-FFF2-40B4-BE49-F238E27FC236}">
                        <a16:creationId xmlns:a16="http://schemas.microsoft.com/office/drawing/2014/main" id="{C39CAC44-137B-4570-9712-4B9667A9CCC0}"/>
                      </a:ext>
                    </a:extLst>
                  </p:cNvPr>
                  <p:cNvGrpSpPr>
                    <a:grpSpLocks/>
                  </p:cNvGrpSpPr>
                  <p:nvPr/>
                </p:nvGrpSpPr>
                <p:grpSpPr bwMode="auto">
                  <a:xfrm>
                    <a:off x="1035" y="2511"/>
                    <a:ext cx="44" cy="518"/>
                    <a:chOff x="981" y="2485"/>
                    <a:chExt cx="90" cy="635"/>
                  </a:xfrm>
                </p:grpSpPr>
                <p:sp>
                  <p:nvSpPr>
                    <p:cNvPr id="867" name="Line 641">
                      <a:extLst>
                        <a:ext uri="{FF2B5EF4-FFF2-40B4-BE49-F238E27FC236}">
                          <a16:creationId xmlns:a16="http://schemas.microsoft.com/office/drawing/2014/main" id="{92C8417A-34FF-4922-B2DB-5205E521E77B}"/>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68" name="Line 642">
                      <a:extLst>
                        <a:ext uri="{FF2B5EF4-FFF2-40B4-BE49-F238E27FC236}">
                          <a16:creationId xmlns:a16="http://schemas.microsoft.com/office/drawing/2014/main" id="{50C93F86-809B-416A-86D0-EB2F4AF4B29C}"/>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95" name="Group 643">
                  <a:extLst>
                    <a:ext uri="{FF2B5EF4-FFF2-40B4-BE49-F238E27FC236}">
                      <a16:creationId xmlns:a16="http://schemas.microsoft.com/office/drawing/2014/main" id="{DB4D8E8C-6B37-4BB2-A3F6-0D3C5D1FB437}"/>
                    </a:ext>
                  </a:extLst>
                </p:cNvPr>
                <p:cNvGrpSpPr>
                  <a:grpSpLocks/>
                </p:cNvGrpSpPr>
                <p:nvPr/>
              </p:nvGrpSpPr>
              <p:grpSpPr bwMode="auto">
                <a:xfrm>
                  <a:off x="7051227" y="4273894"/>
                  <a:ext cx="230070" cy="735787"/>
                  <a:chOff x="981" y="1951"/>
                  <a:chExt cx="98" cy="518"/>
                </a:xfrm>
              </p:grpSpPr>
              <p:grpSp>
                <p:nvGrpSpPr>
                  <p:cNvPr id="855" name="Group 644">
                    <a:extLst>
                      <a:ext uri="{FF2B5EF4-FFF2-40B4-BE49-F238E27FC236}">
                        <a16:creationId xmlns:a16="http://schemas.microsoft.com/office/drawing/2014/main" id="{5B54B7F8-19CC-4A6D-98D6-22E516C1921B}"/>
                      </a:ext>
                    </a:extLst>
                  </p:cNvPr>
                  <p:cNvGrpSpPr>
                    <a:grpSpLocks/>
                  </p:cNvGrpSpPr>
                  <p:nvPr/>
                </p:nvGrpSpPr>
                <p:grpSpPr bwMode="auto">
                  <a:xfrm>
                    <a:off x="981" y="1951"/>
                    <a:ext cx="44" cy="518"/>
                    <a:chOff x="981" y="2485"/>
                    <a:chExt cx="90" cy="635"/>
                  </a:xfrm>
                </p:grpSpPr>
                <p:sp>
                  <p:nvSpPr>
                    <p:cNvPr id="862" name="Line 645">
                      <a:extLst>
                        <a:ext uri="{FF2B5EF4-FFF2-40B4-BE49-F238E27FC236}">
                          <a16:creationId xmlns:a16="http://schemas.microsoft.com/office/drawing/2014/main" id="{BC831705-C630-4A0B-A7DA-C395B0F9F795}"/>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63" name="Line 646">
                      <a:extLst>
                        <a:ext uri="{FF2B5EF4-FFF2-40B4-BE49-F238E27FC236}">
                          <a16:creationId xmlns:a16="http://schemas.microsoft.com/office/drawing/2014/main" id="{47EB34FB-C302-4F88-A81A-63F077AFB6EA}"/>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856" name="Group 647">
                    <a:extLst>
                      <a:ext uri="{FF2B5EF4-FFF2-40B4-BE49-F238E27FC236}">
                        <a16:creationId xmlns:a16="http://schemas.microsoft.com/office/drawing/2014/main" id="{0ABD1925-A7B5-48C7-9509-AA7038EF185D}"/>
                      </a:ext>
                    </a:extLst>
                  </p:cNvPr>
                  <p:cNvGrpSpPr>
                    <a:grpSpLocks/>
                  </p:cNvGrpSpPr>
                  <p:nvPr/>
                </p:nvGrpSpPr>
                <p:grpSpPr bwMode="auto">
                  <a:xfrm>
                    <a:off x="1007" y="1951"/>
                    <a:ext cx="44" cy="518"/>
                    <a:chOff x="981" y="2485"/>
                    <a:chExt cx="90" cy="635"/>
                  </a:xfrm>
                </p:grpSpPr>
                <p:sp>
                  <p:nvSpPr>
                    <p:cNvPr id="860" name="Line 648">
                      <a:extLst>
                        <a:ext uri="{FF2B5EF4-FFF2-40B4-BE49-F238E27FC236}">
                          <a16:creationId xmlns:a16="http://schemas.microsoft.com/office/drawing/2014/main" id="{98E00F9D-3B78-4E8C-A38B-7E6A574C6655}"/>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61" name="Line 649">
                      <a:extLst>
                        <a:ext uri="{FF2B5EF4-FFF2-40B4-BE49-F238E27FC236}">
                          <a16:creationId xmlns:a16="http://schemas.microsoft.com/office/drawing/2014/main" id="{7DADC367-A519-4859-A002-B2B743544A8A}"/>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857" name="Group 650">
                    <a:extLst>
                      <a:ext uri="{FF2B5EF4-FFF2-40B4-BE49-F238E27FC236}">
                        <a16:creationId xmlns:a16="http://schemas.microsoft.com/office/drawing/2014/main" id="{A5125CF9-A78B-46AD-A8F5-8B9CF871DA8D}"/>
                      </a:ext>
                    </a:extLst>
                  </p:cNvPr>
                  <p:cNvGrpSpPr>
                    <a:grpSpLocks/>
                  </p:cNvGrpSpPr>
                  <p:nvPr/>
                </p:nvGrpSpPr>
                <p:grpSpPr bwMode="auto">
                  <a:xfrm>
                    <a:off x="1035" y="1951"/>
                    <a:ext cx="44" cy="518"/>
                    <a:chOff x="981" y="2485"/>
                    <a:chExt cx="90" cy="635"/>
                  </a:xfrm>
                </p:grpSpPr>
                <p:sp>
                  <p:nvSpPr>
                    <p:cNvPr id="858" name="Line 651">
                      <a:extLst>
                        <a:ext uri="{FF2B5EF4-FFF2-40B4-BE49-F238E27FC236}">
                          <a16:creationId xmlns:a16="http://schemas.microsoft.com/office/drawing/2014/main" id="{62C12091-4F1A-425A-91D5-23A37D198E78}"/>
                        </a:ext>
                      </a:extLst>
                    </p:cNvPr>
                    <p:cNvSpPr>
                      <a:spLocks noChangeShapeType="1"/>
                    </p:cNvSpPr>
                    <p:nvPr/>
                  </p:nvSpPr>
                  <p:spPr bwMode="auto">
                    <a:xfrm>
                      <a:off x="1026"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59" name="Line 652">
                      <a:extLst>
                        <a:ext uri="{FF2B5EF4-FFF2-40B4-BE49-F238E27FC236}">
                          <a16:creationId xmlns:a16="http://schemas.microsoft.com/office/drawing/2014/main" id="{FA15EEDB-CB1F-41C3-BF32-A76C69D16F41}"/>
                        </a:ext>
                      </a:extLst>
                    </p:cNvPr>
                    <p:cNvSpPr>
                      <a:spLocks noChangeShapeType="1"/>
                    </p:cNvSpPr>
                    <p:nvPr/>
                  </p:nvSpPr>
                  <p:spPr bwMode="auto">
                    <a:xfrm flipH="1">
                      <a:off x="981" y="2485"/>
                      <a:ext cx="45" cy="635"/>
                    </a:xfrm>
                    <a:prstGeom prst="line">
                      <a:avLst/>
                    </a:prstGeom>
                    <a:noFill/>
                    <a:ln w="952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96" name="Group 663">
                  <a:extLst>
                    <a:ext uri="{FF2B5EF4-FFF2-40B4-BE49-F238E27FC236}">
                      <a16:creationId xmlns:a16="http://schemas.microsoft.com/office/drawing/2014/main" id="{5600EBCA-FD79-4E6D-A116-834012465241}"/>
                    </a:ext>
                  </a:extLst>
                </p:cNvPr>
                <p:cNvGrpSpPr>
                  <a:grpSpLocks/>
                </p:cNvGrpSpPr>
                <p:nvPr/>
              </p:nvGrpSpPr>
              <p:grpSpPr bwMode="auto">
                <a:xfrm>
                  <a:off x="7767001" y="3244077"/>
                  <a:ext cx="579436" cy="352269"/>
                  <a:chOff x="2024" y="2576"/>
                  <a:chExt cx="408" cy="248"/>
                </a:xfrm>
              </p:grpSpPr>
              <p:grpSp>
                <p:nvGrpSpPr>
                  <p:cNvPr id="832" name="Group 664">
                    <a:extLst>
                      <a:ext uri="{FF2B5EF4-FFF2-40B4-BE49-F238E27FC236}">
                        <a16:creationId xmlns:a16="http://schemas.microsoft.com/office/drawing/2014/main" id="{1D86CE1C-E991-455B-8E26-8139F714C69A}"/>
                      </a:ext>
                    </a:extLst>
                  </p:cNvPr>
                  <p:cNvGrpSpPr>
                    <a:grpSpLocks/>
                  </p:cNvGrpSpPr>
                  <p:nvPr/>
                </p:nvGrpSpPr>
                <p:grpSpPr bwMode="auto">
                  <a:xfrm>
                    <a:off x="2024" y="2646"/>
                    <a:ext cx="72" cy="79"/>
                    <a:chOff x="3200" y="1306"/>
                    <a:chExt cx="230" cy="252"/>
                  </a:xfrm>
                </p:grpSpPr>
                <p:sp>
                  <p:nvSpPr>
                    <p:cNvPr id="851" name="Line 665">
                      <a:extLst>
                        <a:ext uri="{FF2B5EF4-FFF2-40B4-BE49-F238E27FC236}">
                          <a16:creationId xmlns:a16="http://schemas.microsoft.com/office/drawing/2014/main" id="{DD1A09DB-EAA6-4231-85CC-2CF66C5A37BB}"/>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52" name="Line 666">
                      <a:extLst>
                        <a:ext uri="{FF2B5EF4-FFF2-40B4-BE49-F238E27FC236}">
                          <a16:creationId xmlns:a16="http://schemas.microsoft.com/office/drawing/2014/main" id="{7B8BC447-6182-4CD2-9101-9274462DA11B}"/>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53" name="Line 667">
                      <a:extLst>
                        <a:ext uri="{FF2B5EF4-FFF2-40B4-BE49-F238E27FC236}">
                          <a16:creationId xmlns:a16="http://schemas.microsoft.com/office/drawing/2014/main" id="{FCB3B4B1-59FE-4CC6-A78A-1475E6BC9E02}"/>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54" name="Line 668">
                      <a:extLst>
                        <a:ext uri="{FF2B5EF4-FFF2-40B4-BE49-F238E27FC236}">
                          <a16:creationId xmlns:a16="http://schemas.microsoft.com/office/drawing/2014/main" id="{4B0B0EB2-2B6B-42B3-AB81-9473BCCA20FB}"/>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833" name="Group 669">
                    <a:extLst>
                      <a:ext uri="{FF2B5EF4-FFF2-40B4-BE49-F238E27FC236}">
                        <a16:creationId xmlns:a16="http://schemas.microsoft.com/office/drawing/2014/main" id="{8C57BBB0-FB3A-4615-85A4-2A0AA7E1824C}"/>
                      </a:ext>
                    </a:extLst>
                  </p:cNvPr>
                  <p:cNvGrpSpPr>
                    <a:grpSpLocks/>
                  </p:cNvGrpSpPr>
                  <p:nvPr/>
                </p:nvGrpSpPr>
                <p:grpSpPr bwMode="auto">
                  <a:xfrm>
                    <a:off x="2083" y="2595"/>
                    <a:ext cx="165" cy="182"/>
                    <a:chOff x="3200" y="1306"/>
                    <a:chExt cx="230" cy="252"/>
                  </a:xfrm>
                </p:grpSpPr>
                <p:sp>
                  <p:nvSpPr>
                    <p:cNvPr id="847" name="Line 670">
                      <a:extLst>
                        <a:ext uri="{FF2B5EF4-FFF2-40B4-BE49-F238E27FC236}">
                          <a16:creationId xmlns:a16="http://schemas.microsoft.com/office/drawing/2014/main" id="{46A4969D-112D-422A-98DF-8281CE9A2CF1}"/>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8" name="Line 671">
                      <a:extLst>
                        <a:ext uri="{FF2B5EF4-FFF2-40B4-BE49-F238E27FC236}">
                          <a16:creationId xmlns:a16="http://schemas.microsoft.com/office/drawing/2014/main" id="{E77B7195-1F32-4368-8DE3-A97B538EE527}"/>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9" name="Line 672">
                      <a:extLst>
                        <a:ext uri="{FF2B5EF4-FFF2-40B4-BE49-F238E27FC236}">
                          <a16:creationId xmlns:a16="http://schemas.microsoft.com/office/drawing/2014/main" id="{558E84FF-CFCD-486C-867D-5B5DD1E34399}"/>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50" name="Line 673">
                      <a:extLst>
                        <a:ext uri="{FF2B5EF4-FFF2-40B4-BE49-F238E27FC236}">
                          <a16:creationId xmlns:a16="http://schemas.microsoft.com/office/drawing/2014/main" id="{6BA934EC-D0A8-46FC-8E9B-E24E9FFC448A}"/>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834" name="Freeform 674">
                    <a:extLst>
                      <a:ext uri="{FF2B5EF4-FFF2-40B4-BE49-F238E27FC236}">
                        <a16:creationId xmlns:a16="http://schemas.microsoft.com/office/drawing/2014/main" id="{01218048-C35E-4FA6-A722-996FB522BE54}"/>
                      </a:ext>
                    </a:extLst>
                  </p:cNvPr>
                  <p:cNvSpPr>
                    <a:spLocks/>
                  </p:cNvSpPr>
                  <p:nvPr/>
                </p:nvSpPr>
                <p:spPr bwMode="auto">
                  <a:xfrm>
                    <a:off x="2187" y="2626"/>
                    <a:ext cx="101" cy="94"/>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35" name="Freeform 675">
                    <a:extLst>
                      <a:ext uri="{FF2B5EF4-FFF2-40B4-BE49-F238E27FC236}">
                        <a16:creationId xmlns:a16="http://schemas.microsoft.com/office/drawing/2014/main" id="{B3B1CA82-D5EB-491A-A8F7-D98BC35003D4}"/>
                      </a:ext>
                    </a:extLst>
                  </p:cNvPr>
                  <p:cNvSpPr>
                    <a:spLocks/>
                  </p:cNvSpPr>
                  <p:nvPr/>
                </p:nvSpPr>
                <p:spPr bwMode="auto">
                  <a:xfrm>
                    <a:off x="2145" y="2683"/>
                    <a:ext cx="153" cy="141"/>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836" name="Group 676">
                    <a:extLst>
                      <a:ext uri="{FF2B5EF4-FFF2-40B4-BE49-F238E27FC236}">
                        <a16:creationId xmlns:a16="http://schemas.microsoft.com/office/drawing/2014/main" id="{6A0E5F6A-E08D-44BA-B9A1-A73A31B5D885}"/>
                      </a:ext>
                    </a:extLst>
                  </p:cNvPr>
                  <p:cNvGrpSpPr>
                    <a:grpSpLocks/>
                  </p:cNvGrpSpPr>
                  <p:nvPr/>
                </p:nvGrpSpPr>
                <p:grpSpPr bwMode="auto">
                  <a:xfrm>
                    <a:off x="2236" y="2619"/>
                    <a:ext cx="166" cy="181"/>
                    <a:chOff x="3200" y="1306"/>
                    <a:chExt cx="230" cy="252"/>
                  </a:xfrm>
                </p:grpSpPr>
                <p:sp>
                  <p:nvSpPr>
                    <p:cNvPr id="843" name="Line 677">
                      <a:extLst>
                        <a:ext uri="{FF2B5EF4-FFF2-40B4-BE49-F238E27FC236}">
                          <a16:creationId xmlns:a16="http://schemas.microsoft.com/office/drawing/2014/main" id="{FB5150EA-1E4E-49B0-8D6A-4CDE76E0D9AD}"/>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4" name="Line 678">
                      <a:extLst>
                        <a:ext uri="{FF2B5EF4-FFF2-40B4-BE49-F238E27FC236}">
                          <a16:creationId xmlns:a16="http://schemas.microsoft.com/office/drawing/2014/main" id="{0F6E24EA-2AC7-4198-B6A0-07EE999F10EA}"/>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5" name="Line 679">
                      <a:extLst>
                        <a:ext uri="{FF2B5EF4-FFF2-40B4-BE49-F238E27FC236}">
                          <a16:creationId xmlns:a16="http://schemas.microsoft.com/office/drawing/2014/main" id="{6966518A-67BA-4EAD-A4C0-3C0A828B312C}"/>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6" name="Line 680">
                      <a:extLst>
                        <a:ext uri="{FF2B5EF4-FFF2-40B4-BE49-F238E27FC236}">
                          <a16:creationId xmlns:a16="http://schemas.microsoft.com/office/drawing/2014/main" id="{BB88C580-75C9-493C-8FC0-FB3B44673CD0}"/>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837" name="Freeform 681">
                    <a:extLst>
                      <a:ext uri="{FF2B5EF4-FFF2-40B4-BE49-F238E27FC236}">
                        <a16:creationId xmlns:a16="http://schemas.microsoft.com/office/drawing/2014/main" id="{7D337406-DC0A-427C-86AE-8179E9CEA325}"/>
                      </a:ext>
                    </a:extLst>
                  </p:cNvPr>
                  <p:cNvSpPr>
                    <a:spLocks/>
                  </p:cNvSpPr>
                  <p:nvPr/>
                </p:nvSpPr>
                <p:spPr bwMode="auto">
                  <a:xfrm>
                    <a:off x="2331" y="2646"/>
                    <a:ext cx="101" cy="93"/>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838" name="Group 682">
                    <a:extLst>
                      <a:ext uri="{FF2B5EF4-FFF2-40B4-BE49-F238E27FC236}">
                        <a16:creationId xmlns:a16="http://schemas.microsoft.com/office/drawing/2014/main" id="{969BD0FA-CEEF-4573-9C49-9939052B5849}"/>
                      </a:ext>
                    </a:extLst>
                  </p:cNvPr>
                  <p:cNvGrpSpPr>
                    <a:grpSpLocks/>
                  </p:cNvGrpSpPr>
                  <p:nvPr/>
                </p:nvGrpSpPr>
                <p:grpSpPr bwMode="auto">
                  <a:xfrm>
                    <a:off x="2133" y="2576"/>
                    <a:ext cx="72" cy="79"/>
                    <a:chOff x="3200" y="1306"/>
                    <a:chExt cx="230" cy="252"/>
                  </a:xfrm>
                </p:grpSpPr>
                <p:sp>
                  <p:nvSpPr>
                    <p:cNvPr id="839" name="Line 683">
                      <a:extLst>
                        <a:ext uri="{FF2B5EF4-FFF2-40B4-BE49-F238E27FC236}">
                          <a16:creationId xmlns:a16="http://schemas.microsoft.com/office/drawing/2014/main" id="{C579C567-CBAA-4348-BD1E-9BED65A2C6BB}"/>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0" name="Line 684">
                      <a:extLst>
                        <a:ext uri="{FF2B5EF4-FFF2-40B4-BE49-F238E27FC236}">
                          <a16:creationId xmlns:a16="http://schemas.microsoft.com/office/drawing/2014/main" id="{B5A824CB-9586-42F7-B9C9-0EDCE87D8316}"/>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1" name="Line 685">
                      <a:extLst>
                        <a:ext uri="{FF2B5EF4-FFF2-40B4-BE49-F238E27FC236}">
                          <a16:creationId xmlns:a16="http://schemas.microsoft.com/office/drawing/2014/main" id="{77AA70AF-177D-43DE-808F-085DC1CE760C}"/>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42" name="Line 686">
                      <a:extLst>
                        <a:ext uri="{FF2B5EF4-FFF2-40B4-BE49-F238E27FC236}">
                          <a16:creationId xmlns:a16="http://schemas.microsoft.com/office/drawing/2014/main" id="{2A8F980B-05D6-4F9A-902D-94E3855179BD}"/>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nvGrpSpPr>
                <p:cNvPr id="797" name="Group 687">
                  <a:extLst>
                    <a:ext uri="{FF2B5EF4-FFF2-40B4-BE49-F238E27FC236}">
                      <a16:creationId xmlns:a16="http://schemas.microsoft.com/office/drawing/2014/main" id="{2AD4690C-3AA5-4DE4-8E32-77F75BA15799}"/>
                    </a:ext>
                  </a:extLst>
                </p:cNvPr>
                <p:cNvGrpSpPr>
                  <a:grpSpLocks/>
                </p:cNvGrpSpPr>
                <p:nvPr/>
              </p:nvGrpSpPr>
              <p:grpSpPr bwMode="auto">
                <a:xfrm>
                  <a:off x="9086353" y="3271065"/>
                  <a:ext cx="234331" cy="258520"/>
                  <a:chOff x="3200" y="1306"/>
                  <a:chExt cx="230" cy="252"/>
                </a:xfrm>
              </p:grpSpPr>
              <p:sp>
                <p:nvSpPr>
                  <p:cNvPr id="828" name="Line 688">
                    <a:extLst>
                      <a:ext uri="{FF2B5EF4-FFF2-40B4-BE49-F238E27FC236}">
                        <a16:creationId xmlns:a16="http://schemas.microsoft.com/office/drawing/2014/main" id="{A0E3C968-EA14-453F-9F93-456AF3A209AD}"/>
                      </a:ext>
                    </a:extLst>
                  </p:cNvPr>
                  <p:cNvSpPr>
                    <a:spLocks noChangeShapeType="1"/>
                  </p:cNvSpPr>
                  <p:nvPr/>
                </p:nvSpPr>
                <p:spPr bwMode="auto">
                  <a:xfrm flipH="1">
                    <a:off x="3203" y="1306"/>
                    <a:ext cx="22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29" name="Line 689">
                    <a:extLst>
                      <a:ext uri="{FF2B5EF4-FFF2-40B4-BE49-F238E27FC236}">
                        <a16:creationId xmlns:a16="http://schemas.microsoft.com/office/drawing/2014/main" id="{00945DFC-F060-4CAA-9EE2-DEA2413343A1}"/>
                      </a:ext>
                    </a:extLst>
                  </p:cNvPr>
                  <p:cNvSpPr>
                    <a:spLocks noChangeShapeType="1"/>
                  </p:cNvSpPr>
                  <p:nvPr/>
                </p:nvSpPr>
                <p:spPr bwMode="auto">
                  <a:xfrm flipH="1">
                    <a:off x="3203" y="1558"/>
                    <a:ext cx="227"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30" name="Line 690">
                    <a:extLst>
                      <a:ext uri="{FF2B5EF4-FFF2-40B4-BE49-F238E27FC236}">
                        <a16:creationId xmlns:a16="http://schemas.microsoft.com/office/drawing/2014/main" id="{130C7CD4-76C4-41F1-94F6-FE977EE002B3}"/>
                      </a:ext>
                    </a:extLst>
                  </p:cNvPr>
                  <p:cNvSpPr>
                    <a:spLocks noChangeShapeType="1"/>
                  </p:cNvSpPr>
                  <p:nvPr/>
                </p:nvSpPr>
                <p:spPr bwMode="auto">
                  <a:xfrm>
                    <a:off x="3203" y="1306"/>
                    <a:ext cx="0" cy="25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31" name="Line 691">
                    <a:extLst>
                      <a:ext uri="{FF2B5EF4-FFF2-40B4-BE49-F238E27FC236}">
                        <a16:creationId xmlns:a16="http://schemas.microsoft.com/office/drawing/2014/main" id="{9FB638BB-590E-434C-805B-9DA9B763693E}"/>
                      </a:ext>
                    </a:extLst>
                  </p:cNvPr>
                  <p:cNvSpPr>
                    <a:spLocks noChangeShapeType="1"/>
                  </p:cNvSpPr>
                  <p:nvPr/>
                </p:nvSpPr>
                <p:spPr bwMode="auto">
                  <a:xfrm>
                    <a:off x="3200" y="1428"/>
                    <a:ext cx="120" cy="0"/>
                  </a:xfrm>
                  <a:prstGeom prst="line">
                    <a:avLst/>
                  </a:prstGeom>
                  <a:noFill/>
                  <a:ln w="3810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98" name="Group 692">
                  <a:extLst>
                    <a:ext uri="{FF2B5EF4-FFF2-40B4-BE49-F238E27FC236}">
                      <a16:creationId xmlns:a16="http://schemas.microsoft.com/office/drawing/2014/main" id="{8A1E52CA-FFC3-40E9-BB08-03937BB08B00}"/>
                    </a:ext>
                  </a:extLst>
                </p:cNvPr>
                <p:cNvGrpSpPr>
                  <a:grpSpLocks/>
                </p:cNvGrpSpPr>
                <p:nvPr/>
              </p:nvGrpSpPr>
              <p:grpSpPr bwMode="auto">
                <a:xfrm>
                  <a:off x="9893019" y="3343508"/>
                  <a:ext cx="102253" cy="112215"/>
                  <a:chOff x="3200" y="1306"/>
                  <a:chExt cx="230" cy="252"/>
                </a:xfrm>
              </p:grpSpPr>
              <p:sp>
                <p:nvSpPr>
                  <p:cNvPr id="824" name="Line 693">
                    <a:extLst>
                      <a:ext uri="{FF2B5EF4-FFF2-40B4-BE49-F238E27FC236}">
                        <a16:creationId xmlns:a16="http://schemas.microsoft.com/office/drawing/2014/main" id="{7B45FCDB-4D3E-438B-A78C-24EB2E476C7B}"/>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25" name="Line 694">
                    <a:extLst>
                      <a:ext uri="{FF2B5EF4-FFF2-40B4-BE49-F238E27FC236}">
                        <a16:creationId xmlns:a16="http://schemas.microsoft.com/office/drawing/2014/main" id="{AC5DF785-BF09-43AD-A20B-4C1F6DB29FB3}"/>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26" name="Line 695">
                    <a:extLst>
                      <a:ext uri="{FF2B5EF4-FFF2-40B4-BE49-F238E27FC236}">
                        <a16:creationId xmlns:a16="http://schemas.microsoft.com/office/drawing/2014/main" id="{A7FCD2CC-3592-414B-9B56-BBC58AEDEE81}"/>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27" name="Line 696">
                    <a:extLst>
                      <a:ext uri="{FF2B5EF4-FFF2-40B4-BE49-F238E27FC236}">
                        <a16:creationId xmlns:a16="http://schemas.microsoft.com/office/drawing/2014/main" id="{7CBFF20D-57E9-4DED-9A22-432271862CB7}"/>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799" name="Group 697">
                  <a:extLst>
                    <a:ext uri="{FF2B5EF4-FFF2-40B4-BE49-F238E27FC236}">
                      <a16:creationId xmlns:a16="http://schemas.microsoft.com/office/drawing/2014/main" id="{DB19B824-BDA5-48F5-8A6F-C465B1399F46}"/>
                    </a:ext>
                  </a:extLst>
                </p:cNvPr>
                <p:cNvGrpSpPr>
                  <a:grpSpLocks/>
                </p:cNvGrpSpPr>
                <p:nvPr/>
              </p:nvGrpSpPr>
              <p:grpSpPr bwMode="auto">
                <a:xfrm>
                  <a:off x="9976810" y="3271065"/>
                  <a:ext cx="234331" cy="258520"/>
                  <a:chOff x="3200" y="1306"/>
                  <a:chExt cx="230" cy="252"/>
                </a:xfrm>
              </p:grpSpPr>
              <p:sp>
                <p:nvSpPr>
                  <p:cNvPr id="820" name="Line 698">
                    <a:extLst>
                      <a:ext uri="{FF2B5EF4-FFF2-40B4-BE49-F238E27FC236}">
                        <a16:creationId xmlns:a16="http://schemas.microsoft.com/office/drawing/2014/main" id="{0393E375-9600-4C7F-A9C2-45D038610991}"/>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21" name="Line 699">
                    <a:extLst>
                      <a:ext uri="{FF2B5EF4-FFF2-40B4-BE49-F238E27FC236}">
                        <a16:creationId xmlns:a16="http://schemas.microsoft.com/office/drawing/2014/main" id="{A7C9F42D-9B2B-4F7D-96E5-F830B66284F0}"/>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22" name="Line 700">
                    <a:extLst>
                      <a:ext uri="{FF2B5EF4-FFF2-40B4-BE49-F238E27FC236}">
                        <a16:creationId xmlns:a16="http://schemas.microsoft.com/office/drawing/2014/main" id="{8B400D04-4F1A-4AB0-BFF2-471AFB94D4C4}"/>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23" name="Line 701">
                    <a:extLst>
                      <a:ext uri="{FF2B5EF4-FFF2-40B4-BE49-F238E27FC236}">
                        <a16:creationId xmlns:a16="http://schemas.microsoft.com/office/drawing/2014/main" id="{DB033E99-496E-4E7F-B7EC-8ECD95952B88}"/>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800" name="Freeform 702">
                  <a:extLst>
                    <a:ext uri="{FF2B5EF4-FFF2-40B4-BE49-F238E27FC236}">
                      <a16:creationId xmlns:a16="http://schemas.microsoft.com/office/drawing/2014/main" id="{89963561-E967-4A1F-9687-410816F0F1AC}"/>
                    </a:ext>
                  </a:extLst>
                </p:cNvPr>
                <p:cNvSpPr>
                  <a:spLocks/>
                </p:cNvSpPr>
                <p:nvPr/>
              </p:nvSpPr>
              <p:spPr bwMode="auto">
                <a:xfrm>
                  <a:off x="10124509" y="3315099"/>
                  <a:ext cx="143439" cy="133521"/>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3810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01" name="Freeform 703">
                  <a:extLst>
                    <a:ext uri="{FF2B5EF4-FFF2-40B4-BE49-F238E27FC236}">
                      <a16:creationId xmlns:a16="http://schemas.microsoft.com/office/drawing/2014/main" id="{4D2E9C59-D3A3-4561-9E0D-CD2B96E1566C}"/>
                    </a:ext>
                  </a:extLst>
                </p:cNvPr>
                <p:cNvSpPr>
                  <a:spLocks/>
                </p:cNvSpPr>
                <p:nvPr/>
              </p:nvSpPr>
              <p:spPr bwMode="auto">
                <a:xfrm>
                  <a:off x="10064861" y="3396064"/>
                  <a:ext cx="217288" cy="200282"/>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802" name="Group 704">
                  <a:extLst>
                    <a:ext uri="{FF2B5EF4-FFF2-40B4-BE49-F238E27FC236}">
                      <a16:creationId xmlns:a16="http://schemas.microsoft.com/office/drawing/2014/main" id="{48F3D1DE-0DCA-4D8A-9402-E6839F7E9FD2}"/>
                    </a:ext>
                  </a:extLst>
                </p:cNvPr>
                <p:cNvGrpSpPr>
                  <a:grpSpLocks/>
                </p:cNvGrpSpPr>
                <p:nvPr/>
              </p:nvGrpSpPr>
              <p:grpSpPr bwMode="auto">
                <a:xfrm>
                  <a:off x="10194098" y="3305156"/>
                  <a:ext cx="235751" cy="257099"/>
                  <a:chOff x="3200" y="1306"/>
                  <a:chExt cx="230" cy="252"/>
                </a:xfrm>
              </p:grpSpPr>
              <p:sp>
                <p:nvSpPr>
                  <p:cNvPr id="816" name="Line 705">
                    <a:extLst>
                      <a:ext uri="{FF2B5EF4-FFF2-40B4-BE49-F238E27FC236}">
                        <a16:creationId xmlns:a16="http://schemas.microsoft.com/office/drawing/2014/main" id="{58D1FB13-263C-4EC9-8EED-20AC7A2251FD}"/>
                      </a:ext>
                    </a:extLst>
                  </p:cNvPr>
                  <p:cNvSpPr>
                    <a:spLocks noChangeShapeType="1"/>
                  </p:cNvSpPr>
                  <p:nvPr/>
                </p:nvSpPr>
                <p:spPr bwMode="auto">
                  <a:xfrm flipH="1">
                    <a:off x="3203" y="1306"/>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17" name="Line 706">
                    <a:extLst>
                      <a:ext uri="{FF2B5EF4-FFF2-40B4-BE49-F238E27FC236}">
                        <a16:creationId xmlns:a16="http://schemas.microsoft.com/office/drawing/2014/main" id="{E6F93ABB-59F1-4325-85B7-D24F72F975A9}"/>
                      </a:ext>
                    </a:extLst>
                  </p:cNvPr>
                  <p:cNvSpPr>
                    <a:spLocks noChangeShapeType="1"/>
                  </p:cNvSpPr>
                  <p:nvPr/>
                </p:nvSpPr>
                <p:spPr bwMode="auto">
                  <a:xfrm flipH="1">
                    <a:off x="3203" y="1558"/>
                    <a:ext cx="227"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18" name="Line 707">
                    <a:extLst>
                      <a:ext uri="{FF2B5EF4-FFF2-40B4-BE49-F238E27FC236}">
                        <a16:creationId xmlns:a16="http://schemas.microsoft.com/office/drawing/2014/main" id="{35F9738B-3ED2-4B63-83BC-BA70685E8CA1}"/>
                      </a:ext>
                    </a:extLst>
                  </p:cNvPr>
                  <p:cNvSpPr>
                    <a:spLocks noChangeShapeType="1"/>
                  </p:cNvSpPr>
                  <p:nvPr/>
                </p:nvSpPr>
                <p:spPr bwMode="auto">
                  <a:xfrm>
                    <a:off x="3203" y="1306"/>
                    <a:ext cx="0" cy="25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19" name="Line 708">
                    <a:extLst>
                      <a:ext uri="{FF2B5EF4-FFF2-40B4-BE49-F238E27FC236}">
                        <a16:creationId xmlns:a16="http://schemas.microsoft.com/office/drawing/2014/main" id="{E094897A-1247-4010-BCE5-26FD1C4014D3}"/>
                      </a:ext>
                    </a:extLst>
                  </p:cNvPr>
                  <p:cNvSpPr>
                    <a:spLocks noChangeShapeType="1"/>
                  </p:cNvSpPr>
                  <p:nvPr/>
                </p:nvSpPr>
                <p:spPr bwMode="auto">
                  <a:xfrm>
                    <a:off x="3200" y="1428"/>
                    <a:ext cx="120" cy="0"/>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sp>
              <p:nvSpPr>
                <p:cNvPr id="803" name="Freeform 709">
                  <a:extLst>
                    <a:ext uri="{FF2B5EF4-FFF2-40B4-BE49-F238E27FC236}">
                      <a16:creationId xmlns:a16="http://schemas.microsoft.com/office/drawing/2014/main" id="{C6DDDD59-0DE2-4596-8FB1-493A4D628979}"/>
                    </a:ext>
                  </a:extLst>
                </p:cNvPr>
                <p:cNvSpPr>
                  <a:spLocks/>
                </p:cNvSpPr>
                <p:nvPr/>
              </p:nvSpPr>
              <p:spPr bwMode="auto">
                <a:xfrm>
                  <a:off x="10329016" y="3343508"/>
                  <a:ext cx="143439" cy="132101"/>
                </a:xfrm>
                <a:custGeom>
                  <a:avLst/>
                  <a:gdLst/>
                  <a:ahLst/>
                  <a:cxnLst>
                    <a:cxn ang="0">
                      <a:pos x="216" y="188"/>
                    </a:cxn>
                    <a:cxn ang="0">
                      <a:pos x="171" y="233"/>
                    </a:cxn>
                    <a:cxn ang="0">
                      <a:pos x="175" y="234"/>
                    </a:cxn>
                    <a:cxn ang="0">
                      <a:pos x="113" y="258"/>
                    </a:cxn>
                    <a:cxn ang="0">
                      <a:pos x="31" y="218"/>
                    </a:cxn>
                    <a:cxn ang="0">
                      <a:pos x="1" y="126"/>
                    </a:cxn>
                    <a:cxn ang="0">
                      <a:pos x="39" y="26"/>
                    </a:cxn>
                    <a:cxn ang="0">
                      <a:pos x="127" y="6"/>
                    </a:cxn>
                    <a:cxn ang="0">
                      <a:pos x="203" y="62"/>
                    </a:cxn>
                    <a:cxn ang="0">
                      <a:pos x="219" y="122"/>
                    </a:cxn>
                    <a:cxn ang="0">
                      <a:pos x="199" y="126"/>
                    </a:cxn>
                    <a:cxn ang="0">
                      <a:pos x="5" y="118"/>
                    </a:cxn>
                  </a:cxnLst>
                  <a:rect l="0" t="0" r="r" b="b"/>
                  <a:pathLst>
                    <a:path w="235" h="261">
                      <a:moveTo>
                        <a:pt x="216" y="188"/>
                      </a:moveTo>
                      <a:cubicBezTo>
                        <a:pt x="202" y="204"/>
                        <a:pt x="178" y="225"/>
                        <a:pt x="171" y="233"/>
                      </a:cubicBezTo>
                      <a:cubicBezTo>
                        <a:pt x="164" y="241"/>
                        <a:pt x="185" y="230"/>
                        <a:pt x="175" y="234"/>
                      </a:cubicBezTo>
                      <a:cubicBezTo>
                        <a:pt x="165" y="238"/>
                        <a:pt x="137" y="261"/>
                        <a:pt x="113" y="258"/>
                      </a:cubicBezTo>
                      <a:cubicBezTo>
                        <a:pt x="89" y="255"/>
                        <a:pt x="50" y="240"/>
                        <a:pt x="31" y="218"/>
                      </a:cubicBezTo>
                      <a:cubicBezTo>
                        <a:pt x="12" y="196"/>
                        <a:pt x="0" y="158"/>
                        <a:pt x="1" y="126"/>
                      </a:cubicBezTo>
                      <a:cubicBezTo>
                        <a:pt x="2" y="94"/>
                        <a:pt x="18" y="46"/>
                        <a:pt x="39" y="26"/>
                      </a:cubicBezTo>
                      <a:cubicBezTo>
                        <a:pt x="60" y="6"/>
                        <a:pt x="100" y="0"/>
                        <a:pt x="127" y="6"/>
                      </a:cubicBezTo>
                      <a:cubicBezTo>
                        <a:pt x="154" y="12"/>
                        <a:pt x="188" y="43"/>
                        <a:pt x="203" y="62"/>
                      </a:cubicBezTo>
                      <a:cubicBezTo>
                        <a:pt x="218" y="81"/>
                        <a:pt x="220" y="111"/>
                        <a:pt x="219" y="122"/>
                      </a:cubicBezTo>
                      <a:cubicBezTo>
                        <a:pt x="218" y="133"/>
                        <a:pt x="235" y="127"/>
                        <a:pt x="199" y="126"/>
                      </a:cubicBezTo>
                      <a:cubicBezTo>
                        <a:pt x="163" y="125"/>
                        <a:pt x="45" y="120"/>
                        <a:pt x="5" y="118"/>
                      </a:cubicBezTo>
                    </a:path>
                  </a:pathLst>
                </a:custGeom>
                <a:noFill/>
                <a:ln w="6350"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nvGrpSpPr>
                <p:cNvPr id="804" name="Group 710">
                  <a:extLst>
                    <a:ext uri="{FF2B5EF4-FFF2-40B4-BE49-F238E27FC236}">
                      <a16:creationId xmlns:a16="http://schemas.microsoft.com/office/drawing/2014/main" id="{13BB98D5-3459-4BD4-A628-E94C4CA25DEC}"/>
                    </a:ext>
                  </a:extLst>
                </p:cNvPr>
                <p:cNvGrpSpPr>
                  <a:grpSpLocks/>
                </p:cNvGrpSpPr>
                <p:nvPr/>
              </p:nvGrpSpPr>
              <p:grpSpPr bwMode="auto">
                <a:xfrm>
                  <a:off x="7637764" y="1795230"/>
                  <a:ext cx="110774" cy="93749"/>
                  <a:chOff x="2055" y="1692"/>
                  <a:chExt cx="78" cy="66"/>
                </a:xfrm>
              </p:grpSpPr>
              <p:sp>
                <p:nvSpPr>
                  <p:cNvPr id="813" name="Freeform 711">
                    <a:extLst>
                      <a:ext uri="{FF2B5EF4-FFF2-40B4-BE49-F238E27FC236}">
                        <a16:creationId xmlns:a16="http://schemas.microsoft.com/office/drawing/2014/main" id="{89893A63-168B-4807-8CA2-35C4020D2CEE}"/>
                      </a:ext>
                    </a:extLst>
                  </p:cNvPr>
                  <p:cNvSpPr>
                    <a:spLocks/>
                  </p:cNvSpPr>
                  <p:nvPr/>
                </p:nvSpPr>
                <p:spPr bwMode="auto">
                  <a:xfrm>
                    <a:off x="2056" y="1692"/>
                    <a:ext cx="77" cy="30"/>
                  </a:xfrm>
                  <a:custGeom>
                    <a:avLst/>
                    <a:gdLst/>
                    <a:ahLst/>
                    <a:cxnLst>
                      <a:cxn ang="0">
                        <a:pos x="0" y="0"/>
                      </a:cxn>
                      <a:cxn ang="0">
                        <a:pos x="38" y="30"/>
                      </a:cxn>
                      <a:cxn ang="0">
                        <a:pos x="77" y="1"/>
                      </a:cxn>
                    </a:cxnLst>
                    <a:rect l="0" t="0" r="r" b="b"/>
                    <a:pathLst>
                      <a:path w="77" h="30">
                        <a:moveTo>
                          <a:pt x="0" y="0"/>
                        </a:moveTo>
                        <a:lnTo>
                          <a:pt x="38" y="30"/>
                        </a:lnTo>
                        <a:lnTo>
                          <a:pt x="77" y="1"/>
                        </a:lnTo>
                      </a:path>
                    </a:pathLst>
                  </a:cu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14" name="Line 712">
                    <a:extLst>
                      <a:ext uri="{FF2B5EF4-FFF2-40B4-BE49-F238E27FC236}">
                        <a16:creationId xmlns:a16="http://schemas.microsoft.com/office/drawing/2014/main" id="{097E903A-8457-45E1-9912-D6ADE33C7ACA}"/>
                      </a:ext>
                    </a:extLst>
                  </p:cNvPr>
                  <p:cNvSpPr>
                    <a:spLocks noChangeShapeType="1"/>
                  </p:cNvSpPr>
                  <p:nvPr/>
                </p:nvSpPr>
                <p:spPr bwMode="auto">
                  <a:xfrm>
                    <a:off x="2055" y="1692"/>
                    <a:ext cx="0" cy="66"/>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15" name="Line 713">
                    <a:extLst>
                      <a:ext uri="{FF2B5EF4-FFF2-40B4-BE49-F238E27FC236}">
                        <a16:creationId xmlns:a16="http://schemas.microsoft.com/office/drawing/2014/main" id="{2EEDDA36-70D9-48B2-A5B6-FD5677E7C939}"/>
                      </a:ext>
                    </a:extLst>
                  </p:cNvPr>
                  <p:cNvSpPr>
                    <a:spLocks noChangeShapeType="1"/>
                  </p:cNvSpPr>
                  <p:nvPr/>
                </p:nvSpPr>
                <p:spPr bwMode="auto">
                  <a:xfrm>
                    <a:off x="2133" y="1692"/>
                    <a:ext cx="0" cy="66"/>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805" name="Group 714">
                  <a:extLst>
                    <a:ext uri="{FF2B5EF4-FFF2-40B4-BE49-F238E27FC236}">
                      <a16:creationId xmlns:a16="http://schemas.microsoft.com/office/drawing/2014/main" id="{82B1B6C1-52D7-463A-9A5E-925DF78A4D65}"/>
                    </a:ext>
                  </a:extLst>
                </p:cNvPr>
                <p:cNvGrpSpPr>
                  <a:grpSpLocks/>
                </p:cNvGrpSpPr>
                <p:nvPr/>
              </p:nvGrpSpPr>
              <p:grpSpPr bwMode="auto">
                <a:xfrm>
                  <a:off x="7629243" y="2119090"/>
                  <a:ext cx="110774" cy="93749"/>
                  <a:chOff x="2055" y="1692"/>
                  <a:chExt cx="78" cy="66"/>
                </a:xfrm>
              </p:grpSpPr>
              <p:sp>
                <p:nvSpPr>
                  <p:cNvPr id="810" name="Freeform 715">
                    <a:extLst>
                      <a:ext uri="{FF2B5EF4-FFF2-40B4-BE49-F238E27FC236}">
                        <a16:creationId xmlns:a16="http://schemas.microsoft.com/office/drawing/2014/main" id="{F2CEFA79-799C-4F94-AB37-F01C56D36BF7}"/>
                      </a:ext>
                    </a:extLst>
                  </p:cNvPr>
                  <p:cNvSpPr>
                    <a:spLocks/>
                  </p:cNvSpPr>
                  <p:nvPr/>
                </p:nvSpPr>
                <p:spPr bwMode="auto">
                  <a:xfrm>
                    <a:off x="2056" y="1692"/>
                    <a:ext cx="77" cy="30"/>
                  </a:xfrm>
                  <a:custGeom>
                    <a:avLst/>
                    <a:gdLst/>
                    <a:ahLst/>
                    <a:cxnLst>
                      <a:cxn ang="0">
                        <a:pos x="0" y="0"/>
                      </a:cxn>
                      <a:cxn ang="0">
                        <a:pos x="38" y="30"/>
                      </a:cxn>
                      <a:cxn ang="0">
                        <a:pos x="77" y="1"/>
                      </a:cxn>
                    </a:cxnLst>
                    <a:rect l="0" t="0" r="r" b="b"/>
                    <a:pathLst>
                      <a:path w="77" h="30">
                        <a:moveTo>
                          <a:pt x="0" y="0"/>
                        </a:moveTo>
                        <a:lnTo>
                          <a:pt x="38" y="30"/>
                        </a:lnTo>
                        <a:lnTo>
                          <a:pt x="77" y="1"/>
                        </a:lnTo>
                      </a:path>
                    </a:pathLst>
                  </a:cu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11" name="Line 716">
                    <a:extLst>
                      <a:ext uri="{FF2B5EF4-FFF2-40B4-BE49-F238E27FC236}">
                        <a16:creationId xmlns:a16="http://schemas.microsoft.com/office/drawing/2014/main" id="{CEEE77F0-4D02-44FB-BDD5-36248E459F03}"/>
                      </a:ext>
                    </a:extLst>
                  </p:cNvPr>
                  <p:cNvSpPr>
                    <a:spLocks noChangeShapeType="1"/>
                  </p:cNvSpPr>
                  <p:nvPr/>
                </p:nvSpPr>
                <p:spPr bwMode="auto">
                  <a:xfrm>
                    <a:off x="2055" y="1692"/>
                    <a:ext cx="0" cy="66"/>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12" name="Line 717">
                    <a:extLst>
                      <a:ext uri="{FF2B5EF4-FFF2-40B4-BE49-F238E27FC236}">
                        <a16:creationId xmlns:a16="http://schemas.microsoft.com/office/drawing/2014/main" id="{B2D1C06F-A64F-4142-914C-201B1D252F39}"/>
                      </a:ext>
                    </a:extLst>
                  </p:cNvPr>
                  <p:cNvSpPr>
                    <a:spLocks noChangeShapeType="1"/>
                  </p:cNvSpPr>
                  <p:nvPr/>
                </p:nvSpPr>
                <p:spPr bwMode="auto">
                  <a:xfrm>
                    <a:off x="2133" y="1692"/>
                    <a:ext cx="0" cy="66"/>
                  </a:xfrm>
                  <a:prstGeom prst="line">
                    <a:avLst/>
                  </a:prstGeom>
                  <a:noFill/>
                  <a:ln w="6350">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nvGrpSpPr>
                <p:cNvPr id="806" name="Group 718">
                  <a:extLst>
                    <a:ext uri="{FF2B5EF4-FFF2-40B4-BE49-F238E27FC236}">
                      <a16:creationId xmlns:a16="http://schemas.microsoft.com/office/drawing/2014/main" id="{479A28BA-6A86-43E3-9E60-A68B22BD0863}"/>
                    </a:ext>
                  </a:extLst>
                </p:cNvPr>
                <p:cNvGrpSpPr>
                  <a:grpSpLocks/>
                </p:cNvGrpSpPr>
                <p:nvPr/>
              </p:nvGrpSpPr>
              <p:grpSpPr bwMode="auto">
                <a:xfrm>
                  <a:off x="8816518" y="1856309"/>
                  <a:ext cx="213028" cy="180396"/>
                  <a:chOff x="2055" y="1692"/>
                  <a:chExt cx="78" cy="66"/>
                </a:xfrm>
              </p:grpSpPr>
              <p:sp>
                <p:nvSpPr>
                  <p:cNvPr id="807" name="Freeform 719">
                    <a:extLst>
                      <a:ext uri="{FF2B5EF4-FFF2-40B4-BE49-F238E27FC236}">
                        <a16:creationId xmlns:a16="http://schemas.microsoft.com/office/drawing/2014/main" id="{BC850E02-E2C7-43D9-9FED-9B51036C89E8}"/>
                      </a:ext>
                    </a:extLst>
                  </p:cNvPr>
                  <p:cNvSpPr>
                    <a:spLocks/>
                  </p:cNvSpPr>
                  <p:nvPr/>
                </p:nvSpPr>
                <p:spPr bwMode="auto">
                  <a:xfrm>
                    <a:off x="2056" y="1692"/>
                    <a:ext cx="77" cy="30"/>
                  </a:xfrm>
                  <a:custGeom>
                    <a:avLst/>
                    <a:gdLst/>
                    <a:ahLst/>
                    <a:cxnLst>
                      <a:cxn ang="0">
                        <a:pos x="0" y="0"/>
                      </a:cxn>
                      <a:cxn ang="0">
                        <a:pos x="38" y="30"/>
                      </a:cxn>
                      <a:cxn ang="0">
                        <a:pos x="77" y="1"/>
                      </a:cxn>
                    </a:cxnLst>
                    <a:rect l="0" t="0" r="r" b="b"/>
                    <a:pathLst>
                      <a:path w="77" h="30">
                        <a:moveTo>
                          <a:pt x="0" y="0"/>
                        </a:moveTo>
                        <a:lnTo>
                          <a:pt x="38" y="30"/>
                        </a:lnTo>
                        <a:lnTo>
                          <a:pt x="77" y="1"/>
                        </a:lnTo>
                      </a:path>
                    </a:pathLst>
                  </a:custGeom>
                  <a:noFill/>
                  <a:ln w="28575" cmpd="sng">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08" name="Line 720">
                    <a:extLst>
                      <a:ext uri="{FF2B5EF4-FFF2-40B4-BE49-F238E27FC236}">
                        <a16:creationId xmlns:a16="http://schemas.microsoft.com/office/drawing/2014/main" id="{3805A44E-7605-48EC-AF92-809008A7CE30}"/>
                      </a:ext>
                    </a:extLst>
                  </p:cNvPr>
                  <p:cNvSpPr>
                    <a:spLocks noChangeShapeType="1"/>
                  </p:cNvSpPr>
                  <p:nvPr/>
                </p:nvSpPr>
                <p:spPr bwMode="auto">
                  <a:xfrm>
                    <a:off x="2055" y="1692"/>
                    <a:ext cx="0" cy="66"/>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sp>
                <p:nvSpPr>
                  <p:cNvPr id="809" name="Line 721">
                    <a:extLst>
                      <a:ext uri="{FF2B5EF4-FFF2-40B4-BE49-F238E27FC236}">
                        <a16:creationId xmlns:a16="http://schemas.microsoft.com/office/drawing/2014/main" id="{675CBF9B-1475-41AF-9599-C9E9411E018A}"/>
                      </a:ext>
                    </a:extLst>
                  </p:cNvPr>
                  <p:cNvSpPr>
                    <a:spLocks noChangeShapeType="1"/>
                  </p:cNvSpPr>
                  <p:nvPr/>
                </p:nvSpPr>
                <p:spPr bwMode="auto">
                  <a:xfrm>
                    <a:off x="2133" y="1692"/>
                    <a:ext cx="0" cy="66"/>
                  </a:xfrm>
                  <a:prstGeom prst="line">
                    <a:avLst/>
                  </a:prstGeom>
                  <a:noFill/>
                  <a:ln w="28575">
                    <a:solidFill>
                      <a:srgbClr val="00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Times New Roman" pitchFamily="18" charset="0"/>
                    </a:endParaRPr>
                  </a:p>
                </p:txBody>
              </p:sp>
            </p:grpSp>
          </p:grpSp>
        </p:grpSp>
        <p:sp>
          <p:nvSpPr>
            <p:cNvPr id="726" name="Text Box 722">
              <a:extLst>
                <a:ext uri="{FF2B5EF4-FFF2-40B4-BE49-F238E27FC236}">
                  <a16:creationId xmlns:a16="http://schemas.microsoft.com/office/drawing/2014/main" id="{DC1B9BCE-7CA4-4E45-9921-6998B7CE21A9}"/>
                </a:ext>
              </a:extLst>
            </p:cNvPr>
            <p:cNvSpPr txBox="1">
              <a:spLocks noChangeArrowheads="1"/>
            </p:cNvSpPr>
            <p:nvPr/>
          </p:nvSpPr>
          <p:spPr bwMode="auto">
            <a:xfrm>
              <a:off x="7407570" y="685801"/>
              <a:ext cx="3867855" cy="369332"/>
            </a:xfrm>
            <a:prstGeom prst="rect">
              <a:avLst/>
            </a:prstGeom>
            <a:noFill/>
            <a:ln w="12700">
              <a:noFill/>
              <a:miter lim="800000"/>
              <a:headEnd type="none" w="sm" len="sm"/>
              <a:tailEnd type="none" w="sm" len="sm"/>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Modèle de la reconnaissance des mots</a:t>
              </a:r>
            </a:p>
          </p:txBody>
        </p:sp>
        <p:sp>
          <p:nvSpPr>
            <p:cNvPr id="727" name="Text Box 723">
              <a:extLst>
                <a:ext uri="{FF2B5EF4-FFF2-40B4-BE49-F238E27FC236}">
                  <a16:creationId xmlns:a16="http://schemas.microsoft.com/office/drawing/2014/main" id="{D93B771B-138E-4732-8E6D-15D64E553555}"/>
                </a:ext>
              </a:extLst>
            </p:cNvPr>
            <p:cNvSpPr txBox="1">
              <a:spLocks noChangeArrowheads="1"/>
            </p:cNvSpPr>
            <p:nvPr/>
          </p:nvSpPr>
          <p:spPr bwMode="auto">
            <a:xfrm>
              <a:off x="7258322" y="1018401"/>
              <a:ext cx="3714478" cy="307777"/>
            </a:xfrm>
            <a:prstGeom prst="rect">
              <a:avLst/>
            </a:prstGeom>
            <a:noFill/>
            <a:ln w="12700">
              <a:noFill/>
              <a:miter lim="800000"/>
              <a:headEnd type="none" w="sm" len="sm"/>
              <a:tailEnd type="none" w="sm" len="sm"/>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Dehaene, Cohen,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Sigman</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&amp;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Vinckier</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(TICS, 2005)</a:t>
              </a:r>
            </a:p>
          </p:txBody>
        </p:sp>
      </p:grpSp>
      <p:grpSp>
        <p:nvGrpSpPr>
          <p:cNvPr id="1419" name="Groupe 1418">
            <a:extLst>
              <a:ext uri="{FF2B5EF4-FFF2-40B4-BE49-F238E27FC236}">
                <a16:creationId xmlns:a16="http://schemas.microsoft.com/office/drawing/2014/main" id="{C36E7859-15FC-486C-8143-9B65CEA59CF3}"/>
              </a:ext>
            </a:extLst>
          </p:cNvPr>
          <p:cNvGrpSpPr/>
          <p:nvPr/>
        </p:nvGrpSpPr>
        <p:grpSpPr>
          <a:xfrm>
            <a:off x="548602" y="763587"/>
            <a:ext cx="6126934" cy="5942013"/>
            <a:chOff x="548602" y="685800"/>
            <a:chExt cx="6126934" cy="5942013"/>
          </a:xfrm>
        </p:grpSpPr>
        <p:sp>
          <p:nvSpPr>
            <p:cNvPr id="1420" name="Text Box 6">
              <a:extLst>
                <a:ext uri="{FF2B5EF4-FFF2-40B4-BE49-F238E27FC236}">
                  <a16:creationId xmlns:a16="http://schemas.microsoft.com/office/drawing/2014/main" id="{E673BBC7-7326-40DC-829D-2DFF89B2AEF4}"/>
                </a:ext>
              </a:extLst>
            </p:cNvPr>
            <p:cNvSpPr txBox="1">
              <a:spLocks noChangeArrowheads="1"/>
            </p:cNvSpPr>
            <p:nvPr/>
          </p:nvSpPr>
          <p:spPr bwMode="auto">
            <a:xfrm>
              <a:off x="2176301" y="685800"/>
              <a:ext cx="2812951" cy="369332"/>
            </a:xfrm>
            <a:prstGeom prst="rect">
              <a:avLst/>
            </a:prstGeom>
            <a:noFill/>
            <a:ln w="12700">
              <a:noFill/>
              <a:miter lim="800000"/>
              <a:headEnd type="none" w="sm" len="sm"/>
              <a:tailEnd type="none" w="sm" len="sm"/>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Reconnaissance des visages</a:t>
              </a:r>
            </a:p>
          </p:txBody>
        </p:sp>
        <p:grpSp>
          <p:nvGrpSpPr>
            <p:cNvPr id="1421" name="Groupe 1420">
              <a:extLst>
                <a:ext uri="{FF2B5EF4-FFF2-40B4-BE49-F238E27FC236}">
                  <a16:creationId xmlns:a16="http://schemas.microsoft.com/office/drawing/2014/main" id="{D52CEB3D-FED0-4D90-8A81-DC025814B05D}"/>
                </a:ext>
              </a:extLst>
            </p:cNvPr>
            <p:cNvGrpSpPr/>
            <p:nvPr/>
          </p:nvGrpSpPr>
          <p:grpSpPr>
            <a:xfrm>
              <a:off x="742642" y="1371600"/>
              <a:ext cx="5581958" cy="5256213"/>
              <a:chOff x="1215012" y="1463675"/>
              <a:chExt cx="4740702" cy="4464050"/>
            </a:xfrm>
          </p:grpSpPr>
          <p:grpSp>
            <p:nvGrpSpPr>
              <p:cNvPr id="1423" name="Group 3">
                <a:extLst>
                  <a:ext uri="{FF2B5EF4-FFF2-40B4-BE49-F238E27FC236}">
                    <a16:creationId xmlns:a16="http://schemas.microsoft.com/office/drawing/2014/main" id="{E9C3196F-184A-4B13-97BF-8891B5A91A3B}"/>
                  </a:ext>
                </a:extLst>
              </p:cNvPr>
              <p:cNvGrpSpPr>
                <a:grpSpLocks/>
              </p:cNvGrpSpPr>
              <p:nvPr/>
            </p:nvGrpSpPr>
            <p:grpSpPr bwMode="auto">
              <a:xfrm>
                <a:off x="1215012" y="1463675"/>
                <a:ext cx="4529138" cy="4464050"/>
                <a:chOff x="-108" y="981"/>
                <a:chExt cx="2853" cy="2812"/>
              </a:xfrm>
            </p:grpSpPr>
            <p:pic>
              <p:nvPicPr>
                <p:cNvPr id="1425" name="Picture 4">
                  <a:extLst>
                    <a:ext uri="{FF2B5EF4-FFF2-40B4-BE49-F238E27FC236}">
                      <a16:creationId xmlns:a16="http://schemas.microsoft.com/office/drawing/2014/main" id="{770811F0-FBCD-40A9-BB03-331B2D53A02A}"/>
                    </a:ext>
                  </a:extLst>
                </p:cNvPr>
                <p:cNvPicPr>
                  <a:picLocks noChangeAspect="1" noChangeArrowheads="1"/>
                </p:cNvPicPr>
                <p:nvPr/>
              </p:nvPicPr>
              <p:blipFill>
                <a:blip r:embed="rId3" cstate="print"/>
                <a:srcRect/>
                <a:stretch>
                  <a:fillRect/>
                </a:stretch>
              </p:blipFill>
              <p:spPr bwMode="auto">
                <a:xfrm>
                  <a:off x="-108" y="981"/>
                  <a:ext cx="1497" cy="1015"/>
                </a:xfrm>
                <a:prstGeom prst="rect">
                  <a:avLst/>
                </a:prstGeom>
                <a:noFill/>
                <a:ln w="9525">
                  <a:noFill/>
                  <a:miter lim="800000"/>
                  <a:headEnd/>
                  <a:tailEnd/>
                </a:ln>
                <a:effectLst/>
              </p:spPr>
            </p:pic>
            <p:pic>
              <p:nvPicPr>
                <p:cNvPr id="1426" name="Picture 5">
                  <a:extLst>
                    <a:ext uri="{FF2B5EF4-FFF2-40B4-BE49-F238E27FC236}">
                      <a16:creationId xmlns:a16="http://schemas.microsoft.com/office/drawing/2014/main" id="{4FF8235F-5D6E-442D-863E-8A225C156A81}"/>
                    </a:ext>
                  </a:extLst>
                </p:cNvPr>
                <p:cNvPicPr>
                  <a:picLocks noChangeAspect="1" noChangeArrowheads="1"/>
                </p:cNvPicPr>
                <p:nvPr/>
              </p:nvPicPr>
              <p:blipFill>
                <a:blip r:embed="rId4" cstate="print"/>
                <a:srcRect/>
                <a:stretch>
                  <a:fillRect/>
                </a:stretch>
              </p:blipFill>
              <p:spPr bwMode="auto">
                <a:xfrm>
                  <a:off x="68" y="1999"/>
                  <a:ext cx="2677" cy="1794"/>
                </a:xfrm>
                <a:prstGeom prst="rect">
                  <a:avLst/>
                </a:prstGeom>
                <a:noFill/>
                <a:ln w="9525">
                  <a:noFill/>
                  <a:miter lim="800000"/>
                  <a:headEnd/>
                  <a:tailEnd type="none" w="lg" len="lg"/>
                </a:ln>
                <a:effectLst/>
              </p:spPr>
            </p:pic>
          </p:grpSp>
          <p:pic>
            <p:nvPicPr>
              <p:cNvPr id="1424" name="Picture 2" descr="Image result">
                <a:extLst>
                  <a:ext uri="{FF2B5EF4-FFF2-40B4-BE49-F238E27FC236}">
                    <a16:creationId xmlns:a16="http://schemas.microsoft.com/office/drawing/2014/main" id="{E44388A5-4ECC-4289-9D60-37783200B4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8786" y="1523927"/>
                <a:ext cx="2216928" cy="1540765"/>
              </a:xfrm>
              <a:prstGeom prst="rect">
                <a:avLst/>
              </a:prstGeom>
              <a:noFill/>
              <a:extLst>
                <a:ext uri="{909E8E84-426E-40DD-AFC4-6F175D3DCCD1}">
                  <a14:hiddenFill xmlns:a14="http://schemas.microsoft.com/office/drawing/2010/main">
                    <a:solidFill>
                      <a:srgbClr val="FFFFFF"/>
                    </a:solidFill>
                  </a14:hiddenFill>
                </a:ext>
              </a:extLst>
            </p:spPr>
          </p:pic>
        </p:grpSp>
        <p:sp>
          <p:nvSpPr>
            <p:cNvPr id="1422" name="Text Box 723">
              <a:extLst>
                <a:ext uri="{FF2B5EF4-FFF2-40B4-BE49-F238E27FC236}">
                  <a16:creationId xmlns:a16="http://schemas.microsoft.com/office/drawing/2014/main" id="{1D93F10D-71F1-4EA4-98D5-2125E649FD2C}"/>
                </a:ext>
              </a:extLst>
            </p:cNvPr>
            <p:cNvSpPr txBox="1">
              <a:spLocks noChangeArrowheads="1"/>
            </p:cNvSpPr>
            <p:nvPr/>
          </p:nvSpPr>
          <p:spPr bwMode="auto">
            <a:xfrm>
              <a:off x="548602" y="1039412"/>
              <a:ext cx="6126934" cy="307777"/>
            </a:xfrm>
            <a:prstGeom prst="rect">
              <a:avLst/>
            </a:prstGeom>
            <a:noFill/>
            <a:ln w="12700">
              <a:noFill/>
              <a:miter lim="800000"/>
              <a:headEnd type="none" w="sm" len="sm"/>
              <a:tailEnd type="none" w="sm" len="sm"/>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Shimon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Ullman</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a:t>
              </a: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itchFamily="18" charset="0"/>
                </a:rPr>
                <a:t>cf</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Charles Gross, Doris Tsao, David Leopold, Margaret Livingstone</a:t>
              </a:r>
            </a:p>
          </p:txBody>
        </p:sp>
      </p:grpSp>
    </p:spTree>
    <p:extLst>
      <p:ext uri="{BB962C8B-B14F-4D97-AF65-F5344CB8AC3E}">
        <p14:creationId xmlns:p14="http://schemas.microsoft.com/office/powerpoint/2010/main" val="315684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E1004EAC-26CC-4A39-B86B-F5E420725EFE}"/>
              </a:ext>
            </a:extLst>
          </p:cNvPr>
          <p:cNvGrpSpPr/>
          <p:nvPr/>
        </p:nvGrpSpPr>
        <p:grpSpPr>
          <a:xfrm>
            <a:off x="8089340" y="149816"/>
            <a:ext cx="2393055" cy="3267178"/>
            <a:chOff x="-39390" y="1016715"/>
            <a:chExt cx="1055981" cy="1406192"/>
          </a:xfrm>
        </p:grpSpPr>
        <p:sp>
          <p:nvSpPr>
            <p:cNvPr id="160" name="ZoneTexte 3">
              <a:extLst>
                <a:ext uri="{FF2B5EF4-FFF2-40B4-BE49-F238E27FC236}">
                  <a16:creationId xmlns:a16="http://schemas.microsoft.com/office/drawing/2014/main" id="{6D33D032-3920-4F5B-8AA5-F364B8990FD7}"/>
                </a:ext>
              </a:extLst>
            </p:cNvPr>
            <p:cNvSpPr txBox="1"/>
            <p:nvPr/>
          </p:nvSpPr>
          <p:spPr>
            <a:xfrm>
              <a:off x="-39390" y="1016715"/>
              <a:ext cx="1055981" cy="2251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dirty="0">
                  <a:ln>
                    <a:noFill/>
                  </a:ln>
                  <a:solidFill>
                    <a:srgbClr val="000000"/>
                  </a:solidFill>
                  <a:effectLst/>
                  <a:uLnTx/>
                  <a:uFillTx/>
                  <a:latin typeface="Calibri"/>
                  <a:ea typeface="+mn-ea"/>
                  <a:cs typeface="+mn-cs"/>
                </a:rPr>
                <a:t>Training  phase 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dirty="0" err="1">
                  <a:ln>
                    <a:noFill/>
                  </a:ln>
                  <a:solidFill>
                    <a:srgbClr val="000000"/>
                  </a:solidFill>
                  <a:effectLst/>
                  <a:uLnTx/>
                  <a:uFillTx/>
                  <a:latin typeface="Calibri"/>
                  <a:ea typeface="+mn-ea"/>
                  <a:cs typeface="+mn-cs"/>
                </a:rPr>
                <a:t>ImageNet</a:t>
              </a:r>
              <a:endParaRPr kumimoji="0" lang="fr-FR" sz="1400" b="0" i="0" u="none" strike="noStrike" kern="1200" cap="none" spc="0" normalizeH="0" baseline="0" dirty="0">
                <a:ln>
                  <a:noFill/>
                </a:ln>
                <a:solidFill>
                  <a:srgbClr val="000000"/>
                </a:solidFill>
                <a:effectLst/>
                <a:uLnTx/>
                <a:uFillTx/>
                <a:latin typeface="Calibri"/>
                <a:ea typeface="+mn-ea"/>
                <a:cs typeface="+mn-cs"/>
              </a:endParaRPr>
            </a:p>
          </p:txBody>
        </p:sp>
        <p:grpSp>
          <p:nvGrpSpPr>
            <p:cNvPr id="161" name="Group 160">
              <a:extLst>
                <a:ext uri="{FF2B5EF4-FFF2-40B4-BE49-F238E27FC236}">
                  <a16:creationId xmlns:a16="http://schemas.microsoft.com/office/drawing/2014/main" id="{175336C5-F701-4903-83B9-A4CDED4C74A3}"/>
                </a:ext>
              </a:extLst>
            </p:cNvPr>
            <p:cNvGrpSpPr/>
            <p:nvPr/>
          </p:nvGrpSpPr>
          <p:grpSpPr>
            <a:xfrm>
              <a:off x="199092" y="1239922"/>
              <a:ext cx="580331" cy="1182985"/>
              <a:chOff x="1101007" y="3743346"/>
              <a:chExt cx="580331" cy="1182985"/>
            </a:xfrm>
          </p:grpSpPr>
          <p:grpSp>
            <p:nvGrpSpPr>
              <p:cNvPr id="162" name="Group 161">
                <a:extLst>
                  <a:ext uri="{FF2B5EF4-FFF2-40B4-BE49-F238E27FC236}">
                    <a16:creationId xmlns:a16="http://schemas.microsoft.com/office/drawing/2014/main" id="{D1A8382F-C932-4897-B3A5-9F3C79BD3D93}"/>
                  </a:ext>
                </a:extLst>
              </p:cNvPr>
              <p:cNvGrpSpPr/>
              <p:nvPr/>
            </p:nvGrpSpPr>
            <p:grpSpPr>
              <a:xfrm>
                <a:off x="1407018" y="4652011"/>
                <a:ext cx="274320" cy="274320"/>
                <a:chOff x="4931484" y="5167031"/>
                <a:chExt cx="487104" cy="480409"/>
              </a:xfrm>
            </p:grpSpPr>
            <p:sp>
              <p:nvSpPr>
                <p:cNvPr id="184" name="Rectangle 183">
                  <a:extLst>
                    <a:ext uri="{FF2B5EF4-FFF2-40B4-BE49-F238E27FC236}">
                      <a16:creationId xmlns:a16="http://schemas.microsoft.com/office/drawing/2014/main" id="{8761C7D6-E824-4BF6-9A1A-70184D92164C}"/>
                    </a:ext>
                  </a:extLst>
                </p:cNvPr>
                <p:cNvSpPr/>
                <p:nvPr/>
              </p:nvSpPr>
              <p:spPr>
                <a:xfrm>
                  <a:off x="4931484" y="5167031"/>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85" name="Image 10">
                  <a:extLst>
                    <a:ext uri="{FF2B5EF4-FFF2-40B4-BE49-F238E27FC236}">
                      <a16:creationId xmlns:a16="http://schemas.microsoft.com/office/drawing/2014/main" id="{F8977F6D-150D-4168-A648-303CDA36CC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284" y="5170577"/>
                  <a:ext cx="484304" cy="475612"/>
                </a:xfrm>
                <a:prstGeom prst="rect">
                  <a:avLst/>
                </a:prstGeom>
              </p:spPr>
            </p:pic>
          </p:grpSp>
          <p:grpSp>
            <p:nvGrpSpPr>
              <p:cNvPr id="163" name="Group 162">
                <a:extLst>
                  <a:ext uri="{FF2B5EF4-FFF2-40B4-BE49-F238E27FC236}">
                    <a16:creationId xmlns:a16="http://schemas.microsoft.com/office/drawing/2014/main" id="{02BFF105-6E2B-4EEE-A118-694DB7EA42DA}"/>
                  </a:ext>
                </a:extLst>
              </p:cNvPr>
              <p:cNvGrpSpPr/>
              <p:nvPr/>
            </p:nvGrpSpPr>
            <p:grpSpPr>
              <a:xfrm>
                <a:off x="1406672" y="4354691"/>
                <a:ext cx="274320" cy="274320"/>
                <a:chOff x="4392471" y="5163771"/>
                <a:chExt cx="487412" cy="480409"/>
              </a:xfrm>
            </p:grpSpPr>
            <p:sp>
              <p:nvSpPr>
                <p:cNvPr id="182" name="Rectangle 181">
                  <a:extLst>
                    <a:ext uri="{FF2B5EF4-FFF2-40B4-BE49-F238E27FC236}">
                      <a16:creationId xmlns:a16="http://schemas.microsoft.com/office/drawing/2014/main" id="{2F1894E7-057A-45D4-8C3A-6947FBDF66F4}"/>
                    </a:ext>
                  </a:extLst>
                </p:cNvPr>
                <p:cNvSpPr/>
                <p:nvPr/>
              </p:nvSpPr>
              <p:spPr>
                <a:xfrm>
                  <a:off x="4392471" y="5163771"/>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83" name="Image 14">
                  <a:extLst>
                    <a:ext uri="{FF2B5EF4-FFF2-40B4-BE49-F238E27FC236}">
                      <a16:creationId xmlns:a16="http://schemas.microsoft.com/office/drawing/2014/main" id="{C0B066D4-93F0-47FA-B3F3-4E1A026DB5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653" y="5165281"/>
                  <a:ext cx="484230" cy="477638"/>
                </a:xfrm>
                <a:prstGeom prst="rect">
                  <a:avLst/>
                </a:prstGeom>
              </p:spPr>
            </p:pic>
          </p:grpSp>
          <p:grpSp>
            <p:nvGrpSpPr>
              <p:cNvPr id="164" name="Group 163">
                <a:extLst>
                  <a:ext uri="{FF2B5EF4-FFF2-40B4-BE49-F238E27FC236}">
                    <a16:creationId xmlns:a16="http://schemas.microsoft.com/office/drawing/2014/main" id="{2581BCC2-C5D7-44E3-A866-57F552388390}"/>
                  </a:ext>
                </a:extLst>
              </p:cNvPr>
              <p:cNvGrpSpPr/>
              <p:nvPr/>
            </p:nvGrpSpPr>
            <p:grpSpPr>
              <a:xfrm>
                <a:off x="1405646" y="4050557"/>
                <a:ext cx="274320" cy="274320"/>
                <a:chOff x="3848990" y="5163009"/>
                <a:chExt cx="487104" cy="480409"/>
              </a:xfrm>
            </p:grpSpPr>
            <p:sp>
              <p:nvSpPr>
                <p:cNvPr id="180" name="Rectangle 179">
                  <a:extLst>
                    <a:ext uri="{FF2B5EF4-FFF2-40B4-BE49-F238E27FC236}">
                      <a16:creationId xmlns:a16="http://schemas.microsoft.com/office/drawing/2014/main" id="{439DF1A1-A447-4612-88BF-08E1202D1A22}"/>
                    </a:ext>
                  </a:extLst>
                </p:cNvPr>
                <p:cNvSpPr/>
                <p:nvPr/>
              </p:nvSpPr>
              <p:spPr>
                <a:xfrm>
                  <a:off x="3848990" y="5163009"/>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81" name="Image 15">
                  <a:extLst>
                    <a:ext uri="{FF2B5EF4-FFF2-40B4-BE49-F238E27FC236}">
                      <a16:creationId xmlns:a16="http://schemas.microsoft.com/office/drawing/2014/main" id="{FBCB187B-0CED-4BAC-B4D2-0FDB659E441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849868" y="5166426"/>
                  <a:ext cx="485319" cy="473732"/>
                </a:xfrm>
                <a:prstGeom prst="rect">
                  <a:avLst/>
                </a:prstGeom>
              </p:spPr>
            </p:pic>
          </p:grpSp>
          <p:grpSp>
            <p:nvGrpSpPr>
              <p:cNvPr id="165" name="Group 164">
                <a:extLst>
                  <a:ext uri="{FF2B5EF4-FFF2-40B4-BE49-F238E27FC236}">
                    <a16:creationId xmlns:a16="http://schemas.microsoft.com/office/drawing/2014/main" id="{1CA91610-ADDC-4911-A76E-5F76ADA0868E}"/>
                  </a:ext>
                </a:extLst>
              </p:cNvPr>
              <p:cNvGrpSpPr/>
              <p:nvPr/>
            </p:nvGrpSpPr>
            <p:grpSpPr>
              <a:xfrm>
                <a:off x="1406096" y="3749873"/>
                <a:ext cx="274320" cy="274320"/>
                <a:chOff x="3309977" y="5159749"/>
                <a:chExt cx="488460" cy="480409"/>
              </a:xfrm>
            </p:grpSpPr>
            <p:sp>
              <p:nvSpPr>
                <p:cNvPr id="178" name="Rectangle 177">
                  <a:extLst>
                    <a:ext uri="{FF2B5EF4-FFF2-40B4-BE49-F238E27FC236}">
                      <a16:creationId xmlns:a16="http://schemas.microsoft.com/office/drawing/2014/main" id="{D6C1B638-D9B8-448E-AF17-4AF9DA63CF4A}"/>
                    </a:ext>
                  </a:extLst>
                </p:cNvPr>
                <p:cNvSpPr/>
                <p:nvPr/>
              </p:nvSpPr>
              <p:spPr>
                <a:xfrm>
                  <a:off x="3309977" y="5159749"/>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79" name="Image 16">
                  <a:extLst>
                    <a:ext uri="{FF2B5EF4-FFF2-40B4-BE49-F238E27FC236}">
                      <a16:creationId xmlns:a16="http://schemas.microsoft.com/office/drawing/2014/main" id="{6988ED18-5DC8-4CFB-9096-62C5B4B30355}"/>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313118" y="5162520"/>
                  <a:ext cx="485319" cy="477638"/>
                </a:xfrm>
                <a:prstGeom prst="rect">
                  <a:avLst/>
                </a:prstGeom>
              </p:spPr>
            </p:pic>
          </p:grpSp>
          <p:grpSp>
            <p:nvGrpSpPr>
              <p:cNvPr id="166" name="Group 165">
                <a:extLst>
                  <a:ext uri="{FF2B5EF4-FFF2-40B4-BE49-F238E27FC236}">
                    <a16:creationId xmlns:a16="http://schemas.microsoft.com/office/drawing/2014/main" id="{9360BC4A-4412-4F44-8A56-D86B5625C0B3}"/>
                  </a:ext>
                </a:extLst>
              </p:cNvPr>
              <p:cNvGrpSpPr/>
              <p:nvPr/>
            </p:nvGrpSpPr>
            <p:grpSpPr>
              <a:xfrm>
                <a:off x="1105524" y="4651868"/>
                <a:ext cx="274320" cy="274320"/>
                <a:chOff x="2763314" y="5159749"/>
                <a:chExt cx="487409" cy="480409"/>
              </a:xfrm>
            </p:grpSpPr>
            <p:sp>
              <p:nvSpPr>
                <p:cNvPr id="176" name="Rectangle 175">
                  <a:extLst>
                    <a:ext uri="{FF2B5EF4-FFF2-40B4-BE49-F238E27FC236}">
                      <a16:creationId xmlns:a16="http://schemas.microsoft.com/office/drawing/2014/main" id="{4832ACBE-E33A-422D-8087-27278F9D3673}"/>
                    </a:ext>
                  </a:extLst>
                </p:cNvPr>
                <p:cNvSpPr/>
                <p:nvPr/>
              </p:nvSpPr>
              <p:spPr>
                <a:xfrm>
                  <a:off x="2763314" y="5159749"/>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77" name="Image 17">
                  <a:extLst>
                    <a:ext uri="{FF2B5EF4-FFF2-40B4-BE49-F238E27FC236}">
                      <a16:creationId xmlns:a16="http://schemas.microsoft.com/office/drawing/2014/main" id="{1796FC88-5A91-4FFE-ADEF-8D2F47F29D78}"/>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766198" y="5162520"/>
                  <a:ext cx="484525" cy="477638"/>
                </a:xfrm>
                <a:prstGeom prst="rect">
                  <a:avLst/>
                </a:prstGeom>
              </p:spPr>
            </p:pic>
          </p:grpSp>
          <p:grpSp>
            <p:nvGrpSpPr>
              <p:cNvPr id="167" name="Group 166">
                <a:extLst>
                  <a:ext uri="{FF2B5EF4-FFF2-40B4-BE49-F238E27FC236}">
                    <a16:creationId xmlns:a16="http://schemas.microsoft.com/office/drawing/2014/main" id="{F9483D69-7029-44FC-910B-43B86457337D}"/>
                  </a:ext>
                </a:extLst>
              </p:cNvPr>
              <p:cNvGrpSpPr/>
              <p:nvPr/>
            </p:nvGrpSpPr>
            <p:grpSpPr>
              <a:xfrm>
                <a:off x="1101007" y="4045936"/>
                <a:ext cx="277459" cy="275441"/>
                <a:chOff x="1682956" y="5162520"/>
                <a:chExt cx="277459" cy="275441"/>
              </a:xfrm>
            </p:grpSpPr>
            <p:sp>
              <p:nvSpPr>
                <p:cNvPr id="174" name="Rectangle 173">
                  <a:extLst>
                    <a:ext uri="{FF2B5EF4-FFF2-40B4-BE49-F238E27FC236}">
                      <a16:creationId xmlns:a16="http://schemas.microsoft.com/office/drawing/2014/main" id="{B7297D52-AF64-4FCE-B5BB-C1DC65EA820D}"/>
                    </a:ext>
                  </a:extLst>
                </p:cNvPr>
                <p:cNvSpPr/>
                <p:nvPr/>
              </p:nvSpPr>
              <p:spPr>
                <a:xfrm>
                  <a:off x="1682956" y="5162520"/>
                  <a:ext cx="27432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75" name="Image 20">
                  <a:extLst>
                    <a:ext uri="{FF2B5EF4-FFF2-40B4-BE49-F238E27FC236}">
                      <a16:creationId xmlns:a16="http://schemas.microsoft.com/office/drawing/2014/main" id="{F0CCC6CB-9010-4604-878F-53906DB215F7}"/>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686095" y="5163641"/>
                  <a:ext cx="274320" cy="274320"/>
                </a:xfrm>
                <a:prstGeom prst="rect">
                  <a:avLst/>
                </a:prstGeom>
              </p:spPr>
            </p:pic>
          </p:grpSp>
          <p:grpSp>
            <p:nvGrpSpPr>
              <p:cNvPr id="168" name="Group 167">
                <a:extLst>
                  <a:ext uri="{FF2B5EF4-FFF2-40B4-BE49-F238E27FC236}">
                    <a16:creationId xmlns:a16="http://schemas.microsoft.com/office/drawing/2014/main" id="{B8B1F5F3-957C-4645-B496-A579E66B840C}"/>
                  </a:ext>
                </a:extLst>
              </p:cNvPr>
              <p:cNvGrpSpPr/>
              <p:nvPr/>
            </p:nvGrpSpPr>
            <p:grpSpPr>
              <a:xfrm>
                <a:off x="1102806" y="3743346"/>
                <a:ext cx="274320" cy="274320"/>
                <a:chOff x="1136292" y="5162520"/>
                <a:chExt cx="487104" cy="480409"/>
              </a:xfrm>
            </p:grpSpPr>
            <p:sp>
              <p:nvSpPr>
                <p:cNvPr id="172" name="Rectangle 171">
                  <a:extLst>
                    <a:ext uri="{FF2B5EF4-FFF2-40B4-BE49-F238E27FC236}">
                      <a16:creationId xmlns:a16="http://schemas.microsoft.com/office/drawing/2014/main" id="{BE29260E-59FF-447C-873A-138F490E6C6A}"/>
                    </a:ext>
                  </a:extLst>
                </p:cNvPr>
                <p:cNvSpPr/>
                <p:nvPr/>
              </p:nvSpPr>
              <p:spPr>
                <a:xfrm>
                  <a:off x="1136292" y="5162520"/>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73" name="Image 21">
                  <a:extLst>
                    <a:ext uri="{FF2B5EF4-FFF2-40B4-BE49-F238E27FC236}">
                      <a16:creationId xmlns:a16="http://schemas.microsoft.com/office/drawing/2014/main" id="{7688CC95-90F8-4B81-91BC-C6EC5D265F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7549" y="5165054"/>
                  <a:ext cx="483015" cy="474616"/>
                </a:xfrm>
                <a:prstGeom prst="rect">
                  <a:avLst/>
                </a:prstGeom>
              </p:spPr>
            </p:pic>
          </p:grpSp>
          <p:grpSp>
            <p:nvGrpSpPr>
              <p:cNvPr id="169" name="Group 168">
                <a:extLst>
                  <a:ext uri="{FF2B5EF4-FFF2-40B4-BE49-F238E27FC236}">
                    <a16:creationId xmlns:a16="http://schemas.microsoft.com/office/drawing/2014/main" id="{5E7EC6E4-4AF1-4B6E-B94B-FA93971E19E3}"/>
                  </a:ext>
                </a:extLst>
              </p:cNvPr>
              <p:cNvGrpSpPr/>
              <p:nvPr/>
            </p:nvGrpSpPr>
            <p:grpSpPr>
              <a:xfrm>
                <a:off x="1101606" y="4348526"/>
                <a:ext cx="274320" cy="274320"/>
                <a:chOff x="2221969" y="5159749"/>
                <a:chExt cx="487104" cy="486440"/>
              </a:xfrm>
            </p:grpSpPr>
            <p:sp>
              <p:nvSpPr>
                <p:cNvPr id="170" name="Rectangle 169">
                  <a:extLst>
                    <a:ext uri="{FF2B5EF4-FFF2-40B4-BE49-F238E27FC236}">
                      <a16:creationId xmlns:a16="http://schemas.microsoft.com/office/drawing/2014/main" id="{84B49829-ADEB-402D-BD38-BCB335225CAC}"/>
                    </a:ext>
                  </a:extLst>
                </p:cNvPr>
                <p:cNvSpPr/>
                <p:nvPr/>
              </p:nvSpPr>
              <p:spPr>
                <a:xfrm>
                  <a:off x="2221969" y="5159749"/>
                  <a:ext cx="487104" cy="486440"/>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171" name="Image 40">
                  <a:extLst>
                    <a:ext uri="{FF2B5EF4-FFF2-40B4-BE49-F238E27FC236}">
                      <a16:creationId xmlns:a16="http://schemas.microsoft.com/office/drawing/2014/main" id="{1A2C713A-059B-43D1-89E2-D2C6A1FCB3E6}"/>
                    </a:ext>
                  </a:extLst>
                </p:cNvPr>
                <p:cNvPicPr>
                  <a:picLocks noChangeAspect="1"/>
                </p:cNvPicPr>
                <p:nvPr/>
              </p:nvPicPr>
              <p:blipFill>
                <a:blip r:embed="rId9"/>
                <a:stretch>
                  <a:fillRect/>
                </a:stretch>
              </p:blipFill>
              <p:spPr>
                <a:xfrm>
                  <a:off x="2223640" y="5163471"/>
                  <a:ext cx="480115" cy="477347"/>
                </a:xfrm>
                <a:prstGeom prst="rect">
                  <a:avLst/>
                </a:prstGeom>
              </p:spPr>
            </p:pic>
          </p:grpSp>
        </p:grpSp>
      </p:grpSp>
      <p:grpSp>
        <p:nvGrpSpPr>
          <p:cNvPr id="9" name="Group 8">
            <a:extLst>
              <a:ext uri="{FF2B5EF4-FFF2-40B4-BE49-F238E27FC236}">
                <a16:creationId xmlns:a16="http://schemas.microsoft.com/office/drawing/2014/main" id="{D68524BB-60DF-4CF4-8BA3-7AE79FFF07AA}"/>
              </a:ext>
            </a:extLst>
          </p:cNvPr>
          <p:cNvGrpSpPr/>
          <p:nvPr/>
        </p:nvGrpSpPr>
        <p:grpSpPr>
          <a:xfrm>
            <a:off x="9924584" y="145258"/>
            <a:ext cx="2207113" cy="3295749"/>
            <a:chOff x="1056075" y="989134"/>
            <a:chExt cx="1012014" cy="1407780"/>
          </a:xfrm>
        </p:grpSpPr>
        <p:sp>
          <p:nvSpPr>
            <p:cNvPr id="11" name="ZoneTexte 152">
              <a:extLst>
                <a:ext uri="{FF2B5EF4-FFF2-40B4-BE49-F238E27FC236}">
                  <a16:creationId xmlns:a16="http://schemas.microsoft.com/office/drawing/2014/main" id="{6833A32E-FC53-4F70-8842-3CEF1319859F}"/>
                </a:ext>
              </a:extLst>
            </p:cNvPr>
            <p:cNvSpPr txBox="1"/>
            <p:nvPr/>
          </p:nvSpPr>
          <p:spPr>
            <a:xfrm>
              <a:off x="1056075" y="989134"/>
              <a:ext cx="1012014" cy="22349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dirty="0">
                  <a:ln>
                    <a:noFill/>
                  </a:ln>
                  <a:solidFill>
                    <a:srgbClr val="000000"/>
                  </a:solidFill>
                  <a:effectLst/>
                  <a:uLnTx/>
                  <a:uFillTx/>
                  <a:latin typeface="Calibri"/>
                  <a:ea typeface="+mn-ea"/>
                  <a:cs typeface="+mn-cs"/>
                </a:rPr>
                <a:t>Training phase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dirty="0" err="1">
                  <a:ln>
                    <a:noFill/>
                  </a:ln>
                  <a:solidFill>
                    <a:srgbClr val="000000"/>
                  </a:solidFill>
                  <a:effectLst/>
                  <a:uLnTx/>
                  <a:uFillTx/>
                  <a:latin typeface="Calibri"/>
                  <a:ea typeface="+mn-ea"/>
                  <a:cs typeface="+mn-cs"/>
                </a:rPr>
                <a:t>ImageNet</a:t>
              </a:r>
              <a:r>
                <a:rPr kumimoji="0" lang="fr-FR" sz="1400" b="0" i="0" u="none" strike="noStrike" kern="1200" cap="none" spc="0" normalizeH="0" baseline="0" dirty="0">
                  <a:ln>
                    <a:noFill/>
                  </a:ln>
                  <a:solidFill>
                    <a:srgbClr val="000000"/>
                  </a:solidFill>
                  <a:effectLst/>
                  <a:uLnTx/>
                  <a:uFillTx/>
                  <a:latin typeface="Calibri"/>
                  <a:ea typeface="+mn-ea"/>
                  <a:cs typeface="+mn-cs"/>
                </a:rPr>
                <a:t> + 1000 </a:t>
              </a:r>
              <a:r>
                <a:rPr kumimoji="0" lang="fr-FR" sz="1400" b="0" i="0" u="none" strike="noStrike" kern="1200" cap="none" spc="0" normalizeH="0" baseline="0" dirty="0" err="1">
                  <a:ln>
                    <a:noFill/>
                  </a:ln>
                  <a:solidFill>
                    <a:srgbClr val="000000"/>
                  </a:solidFill>
                  <a:effectLst/>
                  <a:uLnTx/>
                  <a:uFillTx/>
                  <a:latin typeface="Calibri"/>
                  <a:ea typeface="+mn-ea"/>
                  <a:cs typeface="+mn-cs"/>
                </a:rPr>
                <a:t>words</a:t>
              </a:r>
              <a:r>
                <a:rPr kumimoji="0" lang="fr-FR" sz="1400" b="0" i="0" u="none" strike="noStrike" kern="1200" cap="none" spc="0" normalizeH="0" baseline="0" dirty="0">
                  <a:ln>
                    <a:noFill/>
                  </a:ln>
                  <a:solidFill>
                    <a:srgbClr val="000000"/>
                  </a:solidFill>
                  <a:effectLst/>
                  <a:uLnTx/>
                  <a:uFillTx/>
                  <a:latin typeface="Calibri"/>
                  <a:ea typeface="+mn-ea"/>
                  <a:cs typeface="+mn-cs"/>
                </a:rPr>
                <a:t> </a:t>
              </a:r>
            </a:p>
          </p:txBody>
        </p:sp>
        <p:grpSp>
          <p:nvGrpSpPr>
            <p:cNvPr id="12" name="Group 11">
              <a:extLst>
                <a:ext uri="{FF2B5EF4-FFF2-40B4-BE49-F238E27FC236}">
                  <a16:creationId xmlns:a16="http://schemas.microsoft.com/office/drawing/2014/main" id="{CFB06D90-9A6B-4D10-86BA-C6B7C1A30D37}"/>
                </a:ext>
              </a:extLst>
            </p:cNvPr>
            <p:cNvGrpSpPr/>
            <p:nvPr/>
          </p:nvGrpSpPr>
          <p:grpSpPr>
            <a:xfrm>
              <a:off x="1261587" y="1211796"/>
              <a:ext cx="584189" cy="1185118"/>
              <a:chOff x="1017817" y="1241369"/>
              <a:chExt cx="584189" cy="1185118"/>
            </a:xfrm>
          </p:grpSpPr>
          <p:grpSp>
            <p:nvGrpSpPr>
              <p:cNvPr id="13" name="Group 12">
                <a:extLst>
                  <a:ext uri="{FF2B5EF4-FFF2-40B4-BE49-F238E27FC236}">
                    <a16:creationId xmlns:a16="http://schemas.microsoft.com/office/drawing/2014/main" id="{48A15CCE-4D4A-4D59-8655-D4C771611B64}"/>
                  </a:ext>
                </a:extLst>
              </p:cNvPr>
              <p:cNvGrpSpPr/>
              <p:nvPr/>
            </p:nvGrpSpPr>
            <p:grpSpPr>
              <a:xfrm>
                <a:off x="1327686" y="2150612"/>
                <a:ext cx="274320" cy="274320"/>
                <a:chOff x="4931484" y="5897734"/>
                <a:chExt cx="487104" cy="480409"/>
              </a:xfrm>
            </p:grpSpPr>
            <p:sp>
              <p:nvSpPr>
                <p:cNvPr id="35" name="Rectangle 34">
                  <a:extLst>
                    <a:ext uri="{FF2B5EF4-FFF2-40B4-BE49-F238E27FC236}">
                      <a16:creationId xmlns:a16="http://schemas.microsoft.com/office/drawing/2014/main" id="{B8AD53A2-EA6C-4755-85A1-43AB80EFA1B6}"/>
                    </a:ext>
                  </a:extLst>
                </p:cNvPr>
                <p:cNvSpPr/>
                <p:nvPr/>
              </p:nvSpPr>
              <p:spPr>
                <a:xfrm>
                  <a:off x="4931484" y="5897734"/>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36" name="Image 22">
                  <a:extLst>
                    <a:ext uri="{FF2B5EF4-FFF2-40B4-BE49-F238E27FC236}">
                      <a16:creationId xmlns:a16="http://schemas.microsoft.com/office/drawing/2014/main" id="{8821DA32-72BE-47B3-8031-077730801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3494" y="5900975"/>
                  <a:ext cx="485093" cy="473481"/>
                </a:xfrm>
                <a:prstGeom prst="rect">
                  <a:avLst/>
                </a:prstGeom>
              </p:spPr>
            </p:pic>
          </p:grpSp>
          <p:grpSp>
            <p:nvGrpSpPr>
              <p:cNvPr id="14" name="Group 13">
                <a:extLst>
                  <a:ext uri="{FF2B5EF4-FFF2-40B4-BE49-F238E27FC236}">
                    <a16:creationId xmlns:a16="http://schemas.microsoft.com/office/drawing/2014/main" id="{5E86CECA-BB65-4AF7-8D47-ABD653D3E5DE}"/>
                  </a:ext>
                </a:extLst>
              </p:cNvPr>
              <p:cNvGrpSpPr/>
              <p:nvPr/>
            </p:nvGrpSpPr>
            <p:grpSpPr>
              <a:xfrm>
                <a:off x="1316465" y="1241369"/>
                <a:ext cx="274320" cy="274320"/>
                <a:chOff x="4392471" y="5894475"/>
                <a:chExt cx="487105" cy="480409"/>
              </a:xfrm>
            </p:grpSpPr>
            <p:sp>
              <p:nvSpPr>
                <p:cNvPr id="33" name="Rectangle 32">
                  <a:extLst>
                    <a:ext uri="{FF2B5EF4-FFF2-40B4-BE49-F238E27FC236}">
                      <a16:creationId xmlns:a16="http://schemas.microsoft.com/office/drawing/2014/main" id="{B28CDF0B-90DB-45B8-853B-7E8EA71DCDC9}"/>
                    </a:ext>
                  </a:extLst>
                </p:cNvPr>
                <p:cNvSpPr/>
                <p:nvPr/>
              </p:nvSpPr>
              <p:spPr>
                <a:xfrm>
                  <a:off x="4392471" y="5894475"/>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34" name="Image 25">
                  <a:extLst>
                    <a:ext uri="{FF2B5EF4-FFF2-40B4-BE49-F238E27FC236}">
                      <a16:creationId xmlns:a16="http://schemas.microsoft.com/office/drawing/2014/main" id="{AD8689F1-8EF2-4F44-9C46-D7DC700629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95276" y="5894687"/>
                  <a:ext cx="484300" cy="477333"/>
                </a:xfrm>
                <a:prstGeom prst="rect">
                  <a:avLst/>
                </a:prstGeom>
              </p:spPr>
            </p:pic>
          </p:grpSp>
          <p:grpSp>
            <p:nvGrpSpPr>
              <p:cNvPr id="15" name="Group 14">
                <a:extLst>
                  <a:ext uri="{FF2B5EF4-FFF2-40B4-BE49-F238E27FC236}">
                    <a16:creationId xmlns:a16="http://schemas.microsoft.com/office/drawing/2014/main" id="{DECBA9B0-7A62-4D41-8A96-E7461C917583}"/>
                  </a:ext>
                </a:extLst>
              </p:cNvPr>
              <p:cNvGrpSpPr/>
              <p:nvPr/>
            </p:nvGrpSpPr>
            <p:grpSpPr>
              <a:xfrm>
                <a:off x="1318201" y="1549450"/>
                <a:ext cx="274320" cy="274320"/>
                <a:chOff x="3848991" y="5893712"/>
                <a:chExt cx="492248" cy="480409"/>
              </a:xfrm>
            </p:grpSpPr>
            <p:sp>
              <p:nvSpPr>
                <p:cNvPr id="31" name="Rectangle 30">
                  <a:extLst>
                    <a:ext uri="{FF2B5EF4-FFF2-40B4-BE49-F238E27FC236}">
                      <a16:creationId xmlns:a16="http://schemas.microsoft.com/office/drawing/2014/main" id="{3517C2FE-E3D2-47EC-BCC6-98C072F886EB}"/>
                    </a:ext>
                  </a:extLst>
                </p:cNvPr>
                <p:cNvSpPr/>
                <p:nvPr/>
              </p:nvSpPr>
              <p:spPr>
                <a:xfrm>
                  <a:off x="3848991" y="5893712"/>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32" name="Image 26">
                  <a:extLst>
                    <a:ext uri="{FF2B5EF4-FFF2-40B4-BE49-F238E27FC236}">
                      <a16:creationId xmlns:a16="http://schemas.microsoft.com/office/drawing/2014/main" id="{5738ABE5-E5DA-422F-9A0B-3AB3B41039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52705" y="5894726"/>
                  <a:ext cx="488534" cy="475237"/>
                </a:xfrm>
                <a:prstGeom prst="rect">
                  <a:avLst/>
                </a:prstGeom>
              </p:spPr>
            </p:pic>
          </p:grpSp>
          <p:grpSp>
            <p:nvGrpSpPr>
              <p:cNvPr id="16" name="Group 15">
                <a:extLst>
                  <a:ext uri="{FF2B5EF4-FFF2-40B4-BE49-F238E27FC236}">
                    <a16:creationId xmlns:a16="http://schemas.microsoft.com/office/drawing/2014/main" id="{153F27C6-0CB1-4660-AB5F-12F3C3A14497}"/>
                  </a:ext>
                </a:extLst>
              </p:cNvPr>
              <p:cNvGrpSpPr/>
              <p:nvPr/>
            </p:nvGrpSpPr>
            <p:grpSpPr>
              <a:xfrm>
                <a:off x="1025991" y="2152167"/>
                <a:ext cx="274320" cy="274320"/>
                <a:chOff x="2763314" y="5890452"/>
                <a:chExt cx="489156" cy="480409"/>
              </a:xfrm>
            </p:grpSpPr>
            <p:sp>
              <p:nvSpPr>
                <p:cNvPr id="29" name="Rectangle 28">
                  <a:extLst>
                    <a:ext uri="{FF2B5EF4-FFF2-40B4-BE49-F238E27FC236}">
                      <a16:creationId xmlns:a16="http://schemas.microsoft.com/office/drawing/2014/main" id="{0D724E80-2F04-4E4C-A139-FE415A17D239}"/>
                    </a:ext>
                  </a:extLst>
                </p:cNvPr>
                <p:cNvSpPr/>
                <p:nvPr/>
              </p:nvSpPr>
              <p:spPr>
                <a:xfrm>
                  <a:off x="2763314" y="5890452"/>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30" name="Image 27">
                  <a:extLst>
                    <a:ext uri="{FF2B5EF4-FFF2-40B4-BE49-F238E27FC236}">
                      <a16:creationId xmlns:a16="http://schemas.microsoft.com/office/drawing/2014/main" id="{A03F04BA-9C1C-4D8D-9D2A-BDBBFB4DA8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5792" y="5894047"/>
                  <a:ext cx="486678" cy="473549"/>
                </a:xfrm>
                <a:prstGeom prst="rect">
                  <a:avLst/>
                </a:prstGeom>
              </p:spPr>
            </p:pic>
          </p:grpSp>
          <p:grpSp>
            <p:nvGrpSpPr>
              <p:cNvPr id="17" name="Group 16">
                <a:extLst>
                  <a:ext uri="{FF2B5EF4-FFF2-40B4-BE49-F238E27FC236}">
                    <a16:creationId xmlns:a16="http://schemas.microsoft.com/office/drawing/2014/main" id="{1B60F80C-9AF5-4F5B-B33E-4B6A603AE020}"/>
                  </a:ext>
                </a:extLst>
              </p:cNvPr>
              <p:cNvGrpSpPr/>
              <p:nvPr/>
            </p:nvGrpSpPr>
            <p:grpSpPr>
              <a:xfrm>
                <a:off x="1018311" y="1543633"/>
                <a:ext cx="274320" cy="274320"/>
                <a:chOff x="1682956" y="5893223"/>
                <a:chExt cx="487104" cy="480409"/>
              </a:xfrm>
            </p:grpSpPr>
            <p:sp>
              <p:nvSpPr>
                <p:cNvPr id="27" name="Rectangle 26">
                  <a:extLst>
                    <a:ext uri="{FF2B5EF4-FFF2-40B4-BE49-F238E27FC236}">
                      <a16:creationId xmlns:a16="http://schemas.microsoft.com/office/drawing/2014/main" id="{DC59CCD6-453A-4525-8D16-A15B5A9EC3C7}"/>
                    </a:ext>
                  </a:extLst>
                </p:cNvPr>
                <p:cNvSpPr/>
                <p:nvPr/>
              </p:nvSpPr>
              <p:spPr>
                <a:xfrm>
                  <a:off x="1682956" y="5893223"/>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28" name="Image 31">
                  <a:extLst>
                    <a:ext uri="{FF2B5EF4-FFF2-40B4-BE49-F238E27FC236}">
                      <a16:creationId xmlns:a16="http://schemas.microsoft.com/office/drawing/2014/main" id="{23F97FA3-C19B-40E2-9D78-BC06C092857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1811" y="5903410"/>
                  <a:ext cx="463783" cy="466554"/>
                </a:xfrm>
                <a:prstGeom prst="rect">
                  <a:avLst/>
                </a:prstGeom>
              </p:spPr>
            </p:pic>
          </p:grpSp>
          <p:grpSp>
            <p:nvGrpSpPr>
              <p:cNvPr id="18" name="Group 17">
                <a:extLst>
                  <a:ext uri="{FF2B5EF4-FFF2-40B4-BE49-F238E27FC236}">
                    <a16:creationId xmlns:a16="http://schemas.microsoft.com/office/drawing/2014/main" id="{AA8C74C1-F762-48DA-B440-DC9EF717F525}"/>
                  </a:ext>
                </a:extLst>
              </p:cNvPr>
              <p:cNvGrpSpPr/>
              <p:nvPr/>
            </p:nvGrpSpPr>
            <p:grpSpPr>
              <a:xfrm>
                <a:off x="1324711" y="1850743"/>
                <a:ext cx="274320" cy="274320"/>
                <a:chOff x="3309978" y="5890452"/>
                <a:chExt cx="487104" cy="480409"/>
              </a:xfrm>
            </p:grpSpPr>
            <p:sp>
              <p:nvSpPr>
                <p:cNvPr id="25" name="Rectangle 24">
                  <a:extLst>
                    <a:ext uri="{FF2B5EF4-FFF2-40B4-BE49-F238E27FC236}">
                      <a16:creationId xmlns:a16="http://schemas.microsoft.com/office/drawing/2014/main" id="{4F92A04D-2DCF-4691-922C-99B6F9D71846}"/>
                    </a:ext>
                  </a:extLst>
                </p:cNvPr>
                <p:cNvSpPr/>
                <p:nvPr/>
              </p:nvSpPr>
              <p:spPr>
                <a:xfrm>
                  <a:off x="3309978" y="5890452"/>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26" name="Image 32">
                  <a:extLst>
                    <a:ext uri="{FF2B5EF4-FFF2-40B4-BE49-F238E27FC236}">
                      <a16:creationId xmlns:a16="http://schemas.microsoft.com/office/drawing/2014/main" id="{FE804C98-CE86-4CB9-80FC-BDE0ACC150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205"/>
                <a:stretch/>
              </p:blipFill>
              <p:spPr>
                <a:xfrm>
                  <a:off x="3328791" y="5904339"/>
                  <a:ext cx="462860" cy="462475"/>
                </a:xfrm>
                <a:prstGeom prst="rect">
                  <a:avLst/>
                </a:prstGeom>
              </p:spPr>
            </p:pic>
          </p:grpSp>
          <p:grpSp>
            <p:nvGrpSpPr>
              <p:cNvPr id="19" name="Group 18">
                <a:extLst>
                  <a:ext uri="{FF2B5EF4-FFF2-40B4-BE49-F238E27FC236}">
                    <a16:creationId xmlns:a16="http://schemas.microsoft.com/office/drawing/2014/main" id="{745FFE19-CBD9-43FE-8C27-390225B9B6DC}"/>
                  </a:ext>
                </a:extLst>
              </p:cNvPr>
              <p:cNvGrpSpPr/>
              <p:nvPr/>
            </p:nvGrpSpPr>
            <p:grpSpPr>
              <a:xfrm>
                <a:off x="1017817" y="1242566"/>
                <a:ext cx="274320" cy="274320"/>
                <a:chOff x="1136292" y="5893223"/>
                <a:chExt cx="487104" cy="480409"/>
              </a:xfrm>
            </p:grpSpPr>
            <p:sp>
              <p:nvSpPr>
                <p:cNvPr id="23" name="Rectangle 22">
                  <a:extLst>
                    <a:ext uri="{FF2B5EF4-FFF2-40B4-BE49-F238E27FC236}">
                      <a16:creationId xmlns:a16="http://schemas.microsoft.com/office/drawing/2014/main" id="{0823F77A-BC6B-4C29-B1EA-2197617E23ED}"/>
                    </a:ext>
                  </a:extLst>
                </p:cNvPr>
                <p:cNvSpPr/>
                <p:nvPr/>
              </p:nvSpPr>
              <p:spPr>
                <a:xfrm>
                  <a:off x="1136292" y="5893223"/>
                  <a:ext cx="487104" cy="480409"/>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24" name="Image 34">
                  <a:extLst>
                    <a:ext uri="{FF2B5EF4-FFF2-40B4-BE49-F238E27FC236}">
                      <a16:creationId xmlns:a16="http://schemas.microsoft.com/office/drawing/2014/main" id="{D5C101B8-E6CE-4D79-9421-B090152E328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4315" y="5896738"/>
                  <a:ext cx="476755" cy="467810"/>
                </a:xfrm>
                <a:prstGeom prst="rect">
                  <a:avLst/>
                </a:prstGeom>
              </p:spPr>
            </p:pic>
          </p:grpSp>
          <p:grpSp>
            <p:nvGrpSpPr>
              <p:cNvPr id="20" name="Group 19">
                <a:extLst>
                  <a:ext uri="{FF2B5EF4-FFF2-40B4-BE49-F238E27FC236}">
                    <a16:creationId xmlns:a16="http://schemas.microsoft.com/office/drawing/2014/main" id="{4AC40964-9E4F-494E-96AE-A78E6B9BB09D}"/>
                  </a:ext>
                </a:extLst>
              </p:cNvPr>
              <p:cNvGrpSpPr/>
              <p:nvPr/>
            </p:nvGrpSpPr>
            <p:grpSpPr>
              <a:xfrm>
                <a:off x="1021495" y="1851097"/>
                <a:ext cx="274320" cy="274320"/>
                <a:chOff x="2228114" y="5893223"/>
                <a:chExt cx="487104" cy="476741"/>
              </a:xfrm>
            </p:grpSpPr>
            <p:sp>
              <p:nvSpPr>
                <p:cNvPr id="21" name="Rectangle 20">
                  <a:extLst>
                    <a:ext uri="{FF2B5EF4-FFF2-40B4-BE49-F238E27FC236}">
                      <a16:creationId xmlns:a16="http://schemas.microsoft.com/office/drawing/2014/main" id="{57962972-7630-4F71-AD5B-F31057C43AB7}"/>
                    </a:ext>
                  </a:extLst>
                </p:cNvPr>
                <p:cNvSpPr/>
                <p:nvPr/>
              </p:nvSpPr>
              <p:spPr>
                <a:xfrm>
                  <a:off x="2228114" y="5893223"/>
                  <a:ext cx="487104" cy="47674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pic>
              <p:nvPicPr>
                <p:cNvPr id="22" name="Image 170">
                  <a:extLst>
                    <a:ext uri="{FF2B5EF4-FFF2-40B4-BE49-F238E27FC236}">
                      <a16:creationId xmlns:a16="http://schemas.microsoft.com/office/drawing/2014/main" id="{92819ED6-B4D8-409D-B292-72FE425718B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33125" y="5902863"/>
                  <a:ext cx="477979" cy="464438"/>
                </a:xfrm>
                <a:prstGeom prst="rect">
                  <a:avLst/>
                </a:prstGeom>
              </p:spPr>
            </p:pic>
          </p:grpSp>
        </p:grpSp>
      </p:grpSp>
      <p:grpSp>
        <p:nvGrpSpPr>
          <p:cNvPr id="42" name="Groupe 41">
            <a:extLst>
              <a:ext uri="{FF2B5EF4-FFF2-40B4-BE49-F238E27FC236}">
                <a16:creationId xmlns:a16="http://schemas.microsoft.com/office/drawing/2014/main" id="{E6D3C3DF-9D48-4A3E-B386-7E646D32CD1C}"/>
              </a:ext>
            </a:extLst>
          </p:cNvPr>
          <p:cNvGrpSpPr/>
          <p:nvPr/>
        </p:nvGrpSpPr>
        <p:grpSpPr>
          <a:xfrm>
            <a:off x="4445384" y="2211515"/>
            <a:ext cx="4307748" cy="1509372"/>
            <a:chOff x="8572545" y="2065407"/>
            <a:chExt cx="3691100" cy="1293308"/>
          </a:xfrm>
        </p:grpSpPr>
        <p:grpSp>
          <p:nvGrpSpPr>
            <p:cNvPr id="72" name="Group 71">
              <a:extLst>
                <a:ext uri="{FF2B5EF4-FFF2-40B4-BE49-F238E27FC236}">
                  <a16:creationId xmlns:a16="http://schemas.microsoft.com/office/drawing/2014/main" id="{2A539B84-AB54-49C9-93E3-77F76FE95C76}"/>
                </a:ext>
              </a:extLst>
            </p:cNvPr>
            <p:cNvGrpSpPr>
              <a:grpSpLocks noChangeAspect="1"/>
            </p:cNvGrpSpPr>
            <p:nvPr/>
          </p:nvGrpSpPr>
          <p:grpSpPr>
            <a:xfrm>
              <a:off x="8572545" y="2065407"/>
              <a:ext cx="1045437" cy="1293308"/>
              <a:chOff x="4565102" y="350681"/>
              <a:chExt cx="1254338" cy="1513637"/>
            </a:xfrm>
          </p:grpSpPr>
          <p:sp>
            <p:nvSpPr>
              <p:cNvPr id="102" name="ZoneTexte 99">
                <a:extLst>
                  <a:ext uri="{FF2B5EF4-FFF2-40B4-BE49-F238E27FC236}">
                    <a16:creationId xmlns:a16="http://schemas.microsoft.com/office/drawing/2014/main" id="{8DD4A271-C807-4EF8-8817-6A47C85E4970}"/>
                  </a:ext>
                </a:extLst>
              </p:cNvPr>
              <p:cNvSpPr txBox="1"/>
              <p:nvPr/>
            </p:nvSpPr>
            <p:spPr>
              <a:xfrm rot="5400000">
                <a:off x="5462283" y="709799"/>
                <a:ext cx="153635" cy="2610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dirty="0">
                    <a:ln>
                      <a:noFill/>
                    </a:ln>
                    <a:solidFill>
                      <a:srgbClr val="00B0F0"/>
                    </a:solidFill>
                    <a:effectLst/>
                    <a:uLnTx/>
                    <a:uFillTx/>
                    <a:latin typeface="Calibri"/>
                    <a:ea typeface="+mn-ea"/>
                    <a:cs typeface="+mn-cs"/>
                  </a:rPr>
                  <a:t>…</a:t>
                </a:r>
              </a:p>
            </p:txBody>
          </p:sp>
          <p:grpSp>
            <p:nvGrpSpPr>
              <p:cNvPr id="103" name="Group 102">
                <a:extLst>
                  <a:ext uri="{FF2B5EF4-FFF2-40B4-BE49-F238E27FC236}">
                    <a16:creationId xmlns:a16="http://schemas.microsoft.com/office/drawing/2014/main" id="{0DA3C901-F8B4-42CD-A3A8-538DBB076B85}"/>
                  </a:ext>
                </a:extLst>
              </p:cNvPr>
              <p:cNvGrpSpPr/>
              <p:nvPr/>
            </p:nvGrpSpPr>
            <p:grpSpPr>
              <a:xfrm>
                <a:off x="4565102" y="350681"/>
                <a:ext cx="1254338" cy="1513637"/>
                <a:chOff x="3325146" y="1816915"/>
                <a:chExt cx="1254338" cy="1513637"/>
              </a:xfrm>
            </p:grpSpPr>
            <p:cxnSp>
              <p:nvCxnSpPr>
                <p:cNvPr id="104" name="Connecteur droit 77">
                  <a:extLst>
                    <a:ext uri="{FF2B5EF4-FFF2-40B4-BE49-F238E27FC236}">
                      <a16:creationId xmlns:a16="http://schemas.microsoft.com/office/drawing/2014/main" id="{ADCC004F-0122-4376-A69E-6F86F7F25A0B}"/>
                    </a:ext>
                  </a:extLst>
                </p:cNvPr>
                <p:cNvCxnSpPr>
                  <a:cxnSpLocks/>
                </p:cNvCxnSpPr>
                <p:nvPr/>
              </p:nvCxnSpPr>
              <p:spPr>
                <a:xfrm flipV="1">
                  <a:off x="3340815" y="1822745"/>
                  <a:ext cx="697597" cy="4446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cteur droit 79">
                  <a:extLst>
                    <a:ext uri="{FF2B5EF4-FFF2-40B4-BE49-F238E27FC236}">
                      <a16:creationId xmlns:a16="http://schemas.microsoft.com/office/drawing/2014/main" id="{A604A5CC-DDA1-4126-8012-F2B526D86B19}"/>
                    </a:ext>
                  </a:extLst>
                </p:cNvPr>
                <p:cNvCxnSpPr>
                  <a:cxnSpLocks/>
                </p:cNvCxnSpPr>
                <p:nvPr/>
              </p:nvCxnSpPr>
              <p:spPr>
                <a:xfrm>
                  <a:off x="3325146" y="2508366"/>
                  <a:ext cx="707869" cy="258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necteur droit 100">
                  <a:extLst>
                    <a:ext uri="{FF2B5EF4-FFF2-40B4-BE49-F238E27FC236}">
                      <a16:creationId xmlns:a16="http://schemas.microsoft.com/office/drawing/2014/main" id="{7D26FCC4-82B7-496B-903F-38FC42E3CC6B}"/>
                    </a:ext>
                  </a:extLst>
                </p:cNvPr>
                <p:cNvCxnSpPr>
                  <a:cxnSpLocks/>
                </p:cNvCxnSpPr>
                <p:nvPr/>
              </p:nvCxnSpPr>
              <p:spPr>
                <a:xfrm rot="5400000" flipH="1" flipV="1">
                  <a:off x="3860127" y="2397918"/>
                  <a:ext cx="571388" cy="152291"/>
                </a:xfrm>
                <a:prstGeom prst="line">
                  <a:avLst/>
                </a:prstGeom>
              </p:spPr>
              <p:style>
                <a:lnRef idx="1">
                  <a:schemeClr val="accent1"/>
                </a:lnRef>
                <a:fillRef idx="0">
                  <a:schemeClr val="accent1"/>
                </a:fillRef>
                <a:effectRef idx="0">
                  <a:schemeClr val="accent1"/>
                </a:effectRef>
                <a:fontRef idx="minor">
                  <a:schemeClr val="tx1"/>
                </a:fontRef>
              </p:style>
            </p:cxnSp>
            <p:grpSp>
              <p:nvGrpSpPr>
                <p:cNvPr id="107" name="Grouper 101">
                  <a:extLst>
                    <a:ext uri="{FF2B5EF4-FFF2-40B4-BE49-F238E27FC236}">
                      <a16:creationId xmlns:a16="http://schemas.microsoft.com/office/drawing/2014/main" id="{9459B896-9149-436E-955B-7F23D644E318}"/>
                    </a:ext>
                  </a:extLst>
                </p:cNvPr>
                <p:cNvGrpSpPr/>
                <p:nvPr/>
              </p:nvGrpSpPr>
              <p:grpSpPr>
                <a:xfrm rot="5400000">
                  <a:off x="4021061" y="2263821"/>
                  <a:ext cx="445448" cy="43636"/>
                  <a:chOff x="1923288" y="1075944"/>
                  <a:chExt cx="1493520" cy="146304"/>
                </a:xfrm>
              </p:grpSpPr>
              <p:grpSp>
                <p:nvGrpSpPr>
                  <p:cNvPr id="126" name="Grouper 120">
                    <a:extLst>
                      <a:ext uri="{FF2B5EF4-FFF2-40B4-BE49-F238E27FC236}">
                        <a16:creationId xmlns:a16="http://schemas.microsoft.com/office/drawing/2014/main" id="{92FA4204-38F3-4598-84CA-D7C7DDF1F760}"/>
                      </a:ext>
                    </a:extLst>
                  </p:cNvPr>
                  <p:cNvGrpSpPr/>
                  <p:nvPr/>
                </p:nvGrpSpPr>
                <p:grpSpPr>
                  <a:xfrm>
                    <a:off x="1923288" y="1075944"/>
                    <a:ext cx="505968" cy="146304"/>
                    <a:chOff x="3913632" y="585216"/>
                    <a:chExt cx="505968" cy="146304"/>
                  </a:xfrm>
                </p:grpSpPr>
                <p:sp>
                  <p:nvSpPr>
                    <p:cNvPr id="128" name="Ellipse 122">
                      <a:extLst>
                        <a:ext uri="{FF2B5EF4-FFF2-40B4-BE49-F238E27FC236}">
                          <a16:creationId xmlns:a16="http://schemas.microsoft.com/office/drawing/2014/main" id="{DEB4EF8A-A8B3-442E-B47E-2458379C9A1D}"/>
                        </a:ext>
                      </a:extLst>
                    </p:cNvPr>
                    <p:cNvSpPr/>
                    <p:nvPr/>
                  </p:nvSpPr>
                  <p:spPr>
                    <a:xfrm>
                      <a:off x="3913632" y="585216"/>
                      <a:ext cx="170688" cy="146304"/>
                    </a:xfrm>
                    <a:prstGeom prst="ellipse">
                      <a:avLst/>
                    </a:prstGeom>
                    <a:ln w="381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sp>
                  <p:nvSpPr>
                    <p:cNvPr id="129" name="Ellipse 123">
                      <a:extLst>
                        <a:ext uri="{FF2B5EF4-FFF2-40B4-BE49-F238E27FC236}">
                          <a16:creationId xmlns:a16="http://schemas.microsoft.com/office/drawing/2014/main" id="{53CD1FBD-B663-454B-B58D-57752E6D2901}"/>
                        </a:ext>
                      </a:extLst>
                    </p:cNvPr>
                    <p:cNvSpPr/>
                    <p:nvPr/>
                  </p:nvSpPr>
                  <p:spPr>
                    <a:xfrm>
                      <a:off x="4248912" y="585216"/>
                      <a:ext cx="170688" cy="146304"/>
                    </a:xfrm>
                    <a:prstGeom prst="ellipse">
                      <a:avLst/>
                    </a:prstGeom>
                    <a:ln w="381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sp>
                <p:nvSpPr>
                  <p:cNvPr id="127" name="Ellipse 121">
                    <a:extLst>
                      <a:ext uri="{FF2B5EF4-FFF2-40B4-BE49-F238E27FC236}">
                        <a16:creationId xmlns:a16="http://schemas.microsoft.com/office/drawing/2014/main" id="{83902FDC-C604-4B90-8855-E1D7AA58D5EF}"/>
                      </a:ext>
                    </a:extLst>
                  </p:cNvPr>
                  <p:cNvSpPr/>
                  <p:nvPr/>
                </p:nvSpPr>
                <p:spPr>
                  <a:xfrm>
                    <a:off x="3246120" y="1075944"/>
                    <a:ext cx="170688" cy="146304"/>
                  </a:xfrm>
                  <a:prstGeom prst="ellipse">
                    <a:avLst/>
                  </a:prstGeom>
                  <a:ln w="381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cxnSp>
              <p:nvCxnSpPr>
                <p:cNvPr id="108" name="Connecteur droit 102">
                  <a:extLst>
                    <a:ext uri="{FF2B5EF4-FFF2-40B4-BE49-F238E27FC236}">
                      <a16:creationId xmlns:a16="http://schemas.microsoft.com/office/drawing/2014/main" id="{38BEBD67-D590-44F0-BFE8-2B615D46B8DF}"/>
                    </a:ext>
                  </a:extLst>
                </p:cNvPr>
                <p:cNvCxnSpPr>
                  <a:cxnSpLocks/>
                </p:cNvCxnSpPr>
                <p:nvPr/>
              </p:nvCxnSpPr>
              <p:spPr>
                <a:xfrm rot="5400000" flipV="1">
                  <a:off x="4012462" y="1878866"/>
                  <a:ext cx="271455" cy="147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Connecteur droit 103">
                  <a:extLst>
                    <a:ext uri="{FF2B5EF4-FFF2-40B4-BE49-F238E27FC236}">
                      <a16:creationId xmlns:a16="http://schemas.microsoft.com/office/drawing/2014/main" id="{55FC3722-A851-4096-855E-96C45DE3B535}"/>
                    </a:ext>
                  </a:extLst>
                </p:cNvPr>
                <p:cNvCxnSpPr>
                  <a:cxnSpLocks/>
                </p:cNvCxnSpPr>
                <p:nvPr/>
              </p:nvCxnSpPr>
              <p:spPr>
                <a:xfrm rot="5400000" flipV="1">
                  <a:off x="3962462" y="1928865"/>
                  <a:ext cx="371454" cy="147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Connecteur droit 104">
                  <a:extLst>
                    <a:ext uri="{FF2B5EF4-FFF2-40B4-BE49-F238E27FC236}">
                      <a16:creationId xmlns:a16="http://schemas.microsoft.com/office/drawing/2014/main" id="{3B6D2DB1-B5E9-459A-BB91-DC856F50E116}"/>
                    </a:ext>
                  </a:extLst>
                </p:cNvPr>
                <p:cNvCxnSpPr>
                  <a:cxnSpLocks/>
                  <a:endCxn id="108" idx="4"/>
                </p:cNvCxnSpPr>
                <p:nvPr/>
              </p:nvCxnSpPr>
              <p:spPr>
                <a:xfrm rot="5400000" flipV="1">
                  <a:off x="3815191" y="2076135"/>
                  <a:ext cx="665996" cy="147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Connecteur droit 105">
                  <a:extLst>
                    <a:ext uri="{FF2B5EF4-FFF2-40B4-BE49-F238E27FC236}">
                      <a16:creationId xmlns:a16="http://schemas.microsoft.com/office/drawing/2014/main" id="{F1D7AD22-A6AD-4542-82FC-155E98FC5095}"/>
                    </a:ext>
                  </a:extLst>
                </p:cNvPr>
                <p:cNvCxnSpPr>
                  <a:cxnSpLocks/>
                </p:cNvCxnSpPr>
                <p:nvPr/>
              </p:nvCxnSpPr>
              <p:spPr>
                <a:xfrm rot="5400000" flipH="1" flipV="1">
                  <a:off x="3810127" y="2347919"/>
                  <a:ext cx="671388" cy="15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Connecteur droit 106">
                  <a:extLst>
                    <a:ext uri="{FF2B5EF4-FFF2-40B4-BE49-F238E27FC236}">
                      <a16:creationId xmlns:a16="http://schemas.microsoft.com/office/drawing/2014/main" id="{61A15BC0-C13D-43A5-90F2-5216E6F71E38}"/>
                    </a:ext>
                  </a:extLst>
                </p:cNvPr>
                <p:cNvCxnSpPr>
                  <a:cxnSpLocks/>
                  <a:endCxn id="108" idx="4"/>
                </p:cNvCxnSpPr>
                <p:nvPr/>
              </p:nvCxnSpPr>
              <p:spPr>
                <a:xfrm rot="5400000" flipH="1" flipV="1">
                  <a:off x="4007398" y="2545189"/>
                  <a:ext cx="276847" cy="152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Connecteur droit 107">
                  <a:extLst>
                    <a:ext uri="{FF2B5EF4-FFF2-40B4-BE49-F238E27FC236}">
                      <a16:creationId xmlns:a16="http://schemas.microsoft.com/office/drawing/2014/main" id="{82A1FB5B-4FB2-4DAF-9C14-9B29D93F78CF}"/>
                    </a:ext>
                  </a:extLst>
                </p:cNvPr>
                <p:cNvCxnSpPr>
                  <a:cxnSpLocks/>
                  <a:endCxn id="125" idx="4"/>
                </p:cNvCxnSpPr>
                <p:nvPr/>
              </p:nvCxnSpPr>
              <p:spPr>
                <a:xfrm rot="5400000" flipV="1">
                  <a:off x="3656671" y="2244298"/>
                  <a:ext cx="986292" cy="1461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Connecteur droit 108">
                  <a:extLst>
                    <a:ext uri="{FF2B5EF4-FFF2-40B4-BE49-F238E27FC236}">
                      <a16:creationId xmlns:a16="http://schemas.microsoft.com/office/drawing/2014/main" id="{005030DE-EF8F-4B0E-B883-0E379EF63B66}"/>
                    </a:ext>
                  </a:extLst>
                </p:cNvPr>
                <p:cNvCxnSpPr>
                  <a:cxnSpLocks/>
                  <a:endCxn id="125" idx="4"/>
                </p:cNvCxnSpPr>
                <p:nvPr/>
              </p:nvCxnSpPr>
              <p:spPr>
                <a:xfrm rot="5400000" flipV="1">
                  <a:off x="4112878" y="2700504"/>
                  <a:ext cx="69999" cy="14999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Connecteur droit 110">
                  <a:extLst>
                    <a:ext uri="{FF2B5EF4-FFF2-40B4-BE49-F238E27FC236}">
                      <a16:creationId xmlns:a16="http://schemas.microsoft.com/office/drawing/2014/main" id="{67A5275B-B387-4A29-8343-50B87A9E5C00}"/>
                    </a:ext>
                  </a:extLst>
                </p:cNvPr>
                <p:cNvCxnSpPr>
                  <a:cxnSpLocks/>
                  <a:endCxn id="124" idx="4"/>
                </p:cNvCxnSpPr>
                <p:nvPr/>
              </p:nvCxnSpPr>
              <p:spPr>
                <a:xfrm rot="5400000" flipH="1" flipV="1">
                  <a:off x="4129329" y="2653584"/>
                  <a:ext cx="36628" cy="15046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16" name="Grouper 111">
                  <a:extLst>
                    <a:ext uri="{FF2B5EF4-FFF2-40B4-BE49-F238E27FC236}">
                      <a16:creationId xmlns:a16="http://schemas.microsoft.com/office/drawing/2014/main" id="{0A33D9F3-F80B-4C63-A9E2-46C7B890818B}"/>
                    </a:ext>
                  </a:extLst>
                </p:cNvPr>
                <p:cNvGrpSpPr/>
                <p:nvPr/>
              </p:nvGrpSpPr>
              <p:grpSpPr>
                <a:xfrm rot="5400000">
                  <a:off x="4021970" y="2885954"/>
                  <a:ext cx="445448" cy="43636"/>
                  <a:chOff x="1136904" y="1075944"/>
                  <a:chExt cx="1493520" cy="146304"/>
                </a:xfrm>
              </p:grpSpPr>
              <p:grpSp>
                <p:nvGrpSpPr>
                  <p:cNvPr id="122" name="Grouper 116">
                    <a:extLst>
                      <a:ext uri="{FF2B5EF4-FFF2-40B4-BE49-F238E27FC236}">
                        <a16:creationId xmlns:a16="http://schemas.microsoft.com/office/drawing/2014/main" id="{76D301A9-E50F-4564-978F-9123D3E31B9C}"/>
                      </a:ext>
                    </a:extLst>
                  </p:cNvPr>
                  <p:cNvGrpSpPr/>
                  <p:nvPr/>
                </p:nvGrpSpPr>
                <p:grpSpPr>
                  <a:xfrm>
                    <a:off x="1136904" y="1075944"/>
                    <a:ext cx="505968" cy="146304"/>
                    <a:chOff x="3127248" y="585216"/>
                    <a:chExt cx="505968" cy="146304"/>
                  </a:xfrm>
                </p:grpSpPr>
                <p:sp>
                  <p:nvSpPr>
                    <p:cNvPr id="124" name="Ellipse 118">
                      <a:extLst>
                        <a:ext uri="{FF2B5EF4-FFF2-40B4-BE49-F238E27FC236}">
                          <a16:creationId xmlns:a16="http://schemas.microsoft.com/office/drawing/2014/main" id="{3044C635-EE1A-49BF-B100-D5A046CBFFC1}"/>
                        </a:ext>
                      </a:extLst>
                    </p:cNvPr>
                    <p:cNvSpPr/>
                    <p:nvPr/>
                  </p:nvSpPr>
                  <p:spPr>
                    <a:xfrm>
                      <a:off x="3127248" y="585216"/>
                      <a:ext cx="170688" cy="146304"/>
                    </a:xfrm>
                    <a:prstGeom prst="ellipse">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sp>
                  <p:nvSpPr>
                    <p:cNvPr id="125" name="Ellipse 119">
                      <a:extLst>
                        <a:ext uri="{FF2B5EF4-FFF2-40B4-BE49-F238E27FC236}">
                          <a16:creationId xmlns:a16="http://schemas.microsoft.com/office/drawing/2014/main" id="{55A4C0E3-1497-4DEC-8BC2-2CD7256BB7C5}"/>
                        </a:ext>
                      </a:extLst>
                    </p:cNvPr>
                    <p:cNvSpPr/>
                    <p:nvPr/>
                  </p:nvSpPr>
                  <p:spPr>
                    <a:xfrm>
                      <a:off x="3462528" y="585216"/>
                      <a:ext cx="170688" cy="146304"/>
                    </a:xfrm>
                    <a:prstGeom prst="ellipse">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sp>
                <p:nvSpPr>
                  <p:cNvPr id="123" name="Ellipse 117">
                    <a:extLst>
                      <a:ext uri="{FF2B5EF4-FFF2-40B4-BE49-F238E27FC236}">
                        <a16:creationId xmlns:a16="http://schemas.microsoft.com/office/drawing/2014/main" id="{2E3C6538-1D65-41F6-BEED-F511B203C9B6}"/>
                      </a:ext>
                    </a:extLst>
                  </p:cNvPr>
                  <p:cNvSpPr/>
                  <p:nvPr/>
                </p:nvSpPr>
                <p:spPr>
                  <a:xfrm>
                    <a:off x="2459736" y="1075944"/>
                    <a:ext cx="170688" cy="146304"/>
                  </a:xfrm>
                  <a:prstGeom prst="ellipse">
                    <a:avLst/>
                  </a:prstGeom>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cxnSp>
              <p:nvCxnSpPr>
                <p:cNvPr id="117" name="Connecteur droit 112">
                  <a:extLst>
                    <a:ext uri="{FF2B5EF4-FFF2-40B4-BE49-F238E27FC236}">
                      <a16:creationId xmlns:a16="http://schemas.microsoft.com/office/drawing/2014/main" id="{EC2DDF87-81C4-4B50-B071-26B97AF2043E}"/>
                    </a:ext>
                  </a:extLst>
                </p:cNvPr>
                <p:cNvCxnSpPr>
                  <a:cxnSpLocks/>
                  <a:endCxn id="123" idx="4"/>
                </p:cNvCxnSpPr>
                <p:nvPr/>
              </p:nvCxnSpPr>
              <p:spPr>
                <a:xfrm rot="5400000" flipV="1">
                  <a:off x="3965607" y="2847774"/>
                  <a:ext cx="364540" cy="14999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8" name="Connecteur droit 113">
                  <a:extLst>
                    <a:ext uri="{FF2B5EF4-FFF2-40B4-BE49-F238E27FC236}">
                      <a16:creationId xmlns:a16="http://schemas.microsoft.com/office/drawing/2014/main" id="{4AAF01D2-0649-4C12-9351-97A072A7AEB2}"/>
                    </a:ext>
                  </a:extLst>
                </p:cNvPr>
                <p:cNvCxnSpPr>
                  <a:cxnSpLocks/>
                  <a:endCxn id="124" idx="4"/>
                </p:cNvCxnSpPr>
                <p:nvPr/>
              </p:nvCxnSpPr>
              <p:spPr>
                <a:xfrm rot="5400000" flipV="1">
                  <a:off x="3706671" y="2194298"/>
                  <a:ext cx="886292" cy="1461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9" name="Connecteur droit 115">
                  <a:extLst>
                    <a:ext uri="{FF2B5EF4-FFF2-40B4-BE49-F238E27FC236}">
                      <a16:creationId xmlns:a16="http://schemas.microsoft.com/office/drawing/2014/main" id="{7482E983-ABE0-41D7-97B4-6C044F27D155}"/>
                    </a:ext>
                  </a:extLst>
                </p:cNvPr>
                <p:cNvCxnSpPr>
                  <a:cxnSpLocks/>
                  <a:endCxn id="123" idx="4"/>
                </p:cNvCxnSpPr>
                <p:nvPr/>
              </p:nvCxnSpPr>
              <p:spPr>
                <a:xfrm rot="5400000" flipV="1">
                  <a:off x="3509401" y="2391568"/>
                  <a:ext cx="1280832" cy="14611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20" name="ZoneTexte 97">
                  <a:extLst>
                    <a:ext uri="{FF2B5EF4-FFF2-40B4-BE49-F238E27FC236}">
                      <a16:creationId xmlns:a16="http://schemas.microsoft.com/office/drawing/2014/main" id="{DA54F38B-F541-4801-9650-68DA0F49293C}"/>
                    </a:ext>
                  </a:extLst>
                </p:cNvPr>
                <p:cNvSpPr txBox="1"/>
                <p:nvPr/>
              </p:nvSpPr>
              <p:spPr>
                <a:xfrm rot="5400000">
                  <a:off x="4071024" y="2822093"/>
                  <a:ext cx="763787" cy="2531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dirty="0">
                    <a:ln>
                      <a:noFill/>
                    </a:ln>
                    <a:solidFill>
                      <a:srgbClr val="7030A0"/>
                    </a:solidFill>
                    <a:effectLst/>
                    <a:uLnTx/>
                    <a:uFillTx/>
                    <a:latin typeface="Calibri"/>
                    <a:ea typeface="+mn-ea"/>
                    <a:cs typeface="+mn-cs"/>
                  </a:endParaRPr>
                </a:p>
              </p:txBody>
            </p:sp>
            <p:sp>
              <p:nvSpPr>
                <p:cNvPr id="121" name="Cube 120">
                  <a:extLst>
                    <a:ext uri="{FF2B5EF4-FFF2-40B4-BE49-F238E27FC236}">
                      <a16:creationId xmlns:a16="http://schemas.microsoft.com/office/drawing/2014/main" id="{9F934E47-E2AE-433C-B302-EBD44FEC18BF}"/>
                    </a:ext>
                  </a:extLst>
                </p:cNvPr>
                <p:cNvSpPr/>
                <p:nvPr/>
              </p:nvSpPr>
              <p:spPr>
                <a:xfrm rot="8099999" flipH="1" flipV="1">
                  <a:off x="3696054" y="1948066"/>
                  <a:ext cx="705531" cy="690104"/>
                </a:xfrm>
                <a:prstGeom prst="cube">
                  <a:avLst>
                    <a:gd name="adj" fmla="val 95683"/>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grpSp>
        <p:sp>
          <p:nvSpPr>
            <p:cNvPr id="76" name="ZoneTexte 64">
              <a:extLst>
                <a:ext uri="{FF2B5EF4-FFF2-40B4-BE49-F238E27FC236}">
                  <a16:creationId xmlns:a16="http://schemas.microsoft.com/office/drawing/2014/main" id="{C71A2348-B28C-414D-AA8C-AE4A281C3580}"/>
                </a:ext>
              </a:extLst>
            </p:cNvPr>
            <p:cNvSpPr txBox="1"/>
            <p:nvPr/>
          </p:nvSpPr>
          <p:spPr>
            <a:xfrm>
              <a:off x="9508686" y="2250296"/>
              <a:ext cx="2754959" cy="8175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Réseau alphabétisé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rPr>
                <a:t>Reconnaître 1000 catégories d’images + 1000 mots écrits</a:t>
              </a:r>
            </a:p>
          </p:txBody>
        </p:sp>
      </p:grpSp>
      <p:grpSp>
        <p:nvGrpSpPr>
          <p:cNvPr id="40" name="Groupe 39">
            <a:extLst>
              <a:ext uri="{FF2B5EF4-FFF2-40B4-BE49-F238E27FC236}">
                <a16:creationId xmlns:a16="http://schemas.microsoft.com/office/drawing/2014/main" id="{83F71141-6054-4094-918C-6954CD556C5B}"/>
              </a:ext>
            </a:extLst>
          </p:cNvPr>
          <p:cNvGrpSpPr/>
          <p:nvPr/>
        </p:nvGrpSpPr>
        <p:grpSpPr>
          <a:xfrm>
            <a:off x="-179493" y="1094139"/>
            <a:ext cx="8755047" cy="2428327"/>
            <a:chOff x="4609712" y="1107879"/>
            <a:chExt cx="7501775" cy="2080716"/>
          </a:xfrm>
        </p:grpSpPr>
        <p:grpSp>
          <p:nvGrpSpPr>
            <p:cNvPr id="65" name="Group 64">
              <a:extLst>
                <a:ext uri="{FF2B5EF4-FFF2-40B4-BE49-F238E27FC236}">
                  <a16:creationId xmlns:a16="http://schemas.microsoft.com/office/drawing/2014/main" id="{36B2E23F-36EA-4B60-8EA5-93026014649A}"/>
                </a:ext>
              </a:extLst>
            </p:cNvPr>
            <p:cNvGrpSpPr/>
            <p:nvPr/>
          </p:nvGrpSpPr>
          <p:grpSpPr>
            <a:xfrm>
              <a:off x="4653608" y="1871259"/>
              <a:ext cx="3912671" cy="974194"/>
              <a:chOff x="1926180" y="708172"/>
              <a:chExt cx="1897292" cy="431400"/>
            </a:xfrm>
          </p:grpSpPr>
          <p:pic>
            <p:nvPicPr>
              <p:cNvPr id="146" name="Image 139">
                <a:extLst>
                  <a:ext uri="{FF2B5EF4-FFF2-40B4-BE49-F238E27FC236}">
                    <a16:creationId xmlns:a16="http://schemas.microsoft.com/office/drawing/2014/main" id="{08D3ADEF-E784-467A-8480-9EB1BD4F9C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26180" y="734378"/>
                <a:ext cx="565294" cy="373498"/>
              </a:xfrm>
              <a:prstGeom prst="rect">
                <a:avLst/>
              </a:prstGeom>
              <a:scene3d>
                <a:camera prst="isometricOffAxis2Right"/>
                <a:lightRig rig="threePt" dir="t"/>
              </a:scene3d>
            </p:spPr>
          </p:pic>
          <p:grpSp>
            <p:nvGrpSpPr>
              <p:cNvPr id="147" name="Group 146">
                <a:extLst>
                  <a:ext uri="{FF2B5EF4-FFF2-40B4-BE49-F238E27FC236}">
                    <a16:creationId xmlns:a16="http://schemas.microsoft.com/office/drawing/2014/main" id="{DFA3A79A-53C7-4999-9C32-FDC24349543C}"/>
                  </a:ext>
                </a:extLst>
              </p:cNvPr>
              <p:cNvGrpSpPr/>
              <p:nvPr/>
            </p:nvGrpSpPr>
            <p:grpSpPr>
              <a:xfrm>
                <a:off x="2272640" y="708172"/>
                <a:ext cx="1550832" cy="431400"/>
                <a:chOff x="2272640" y="708172"/>
                <a:chExt cx="1550832" cy="431400"/>
              </a:xfrm>
            </p:grpSpPr>
            <p:sp>
              <p:nvSpPr>
                <p:cNvPr id="148" name="Cube 147">
                  <a:extLst>
                    <a:ext uri="{FF2B5EF4-FFF2-40B4-BE49-F238E27FC236}">
                      <a16:creationId xmlns:a16="http://schemas.microsoft.com/office/drawing/2014/main" id="{26CF1CD2-9206-4D2C-9237-D40198F184AE}"/>
                    </a:ext>
                  </a:extLst>
                </p:cNvPr>
                <p:cNvSpPr/>
                <p:nvPr/>
              </p:nvSpPr>
              <p:spPr>
                <a:xfrm rot="5400000">
                  <a:off x="2896766" y="778602"/>
                  <a:ext cx="306607" cy="304474"/>
                </a:xfrm>
                <a:prstGeom prst="cube">
                  <a:avLst>
                    <a:gd name="adj" fmla="val 17410"/>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sp>
              <p:nvSpPr>
                <p:cNvPr id="149" name="Cube 148">
                  <a:extLst>
                    <a:ext uri="{FF2B5EF4-FFF2-40B4-BE49-F238E27FC236}">
                      <a16:creationId xmlns:a16="http://schemas.microsoft.com/office/drawing/2014/main" id="{DDE6F8E5-A614-418D-AAAE-4F5607158760}"/>
                    </a:ext>
                  </a:extLst>
                </p:cNvPr>
                <p:cNvSpPr/>
                <p:nvPr/>
              </p:nvSpPr>
              <p:spPr>
                <a:xfrm rot="5400000">
                  <a:off x="3282332" y="809968"/>
                  <a:ext cx="244741" cy="254809"/>
                </a:xfrm>
                <a:prstGeom prst="cube">
                  <a:avLst>
                    <a:gd name="adj" fmla="val 28628"/>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sp>
              <p:nvSpPr>
                <p:cNvPr id="150" name="Cube 149">
                  <a:extLst>
                    <a:ext uri="{FF2B5EF4-FFF2-40B4-BE49-F238E27FC236}">
                      <a16:creationId xmlns:a16="http://schemas.microsoft.com/office/drawing/2014/main" id="{47B0A4AC-6167-4A83-9A04-AA2BB2720660}"/>
                    </a:ext>
                  </a:extLst>
                </p:cNvPr>
                <p:cNvSpPr/>
                <p:nvPr/>
              </p:nvSpPr>
              <p:spPr>
                <a:xfrm rot="5400000">
                  <a:off x="2427382" y="762056"/>
                  <a:ext cx="431400" cy="323632"/>
                </a:xfrm>
                <a:prstGeom prst="cube">
                  <a:avLst>
                    <a:gd name="adj" fmla="val 10717"/>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sp>
              <p:nvSpPr>
                <p:cNvPr id="151" name="Trapèze 143">
                  <a:extLst>
                    <a:ext uri="{FF2B5EF4-FFF2-40B4-BE49-F238E27FC236}">
                      <a16:creationId xmlns:a16="http://schemas.microsoft.com/office/drawing/2014/main" id="{469C6554-22BE-47E6-891F-FA6D2E4D6C8E}"/>
                    </a:ext>
                  </a:extLst>
                </p:cNvPr>
                <p:cNvSpPr/>
                <p:nvPr/>
              </p:nvSpPr>
              <p:spPr>
                <a:xfrm rot="5400000">
                  <a:off x="3113957" y="757107"/>
                  <a:ext cx="102665" cy="293432"/>
                </a:xfrm>
                <a:prstGeom prst="trapezoid">
                  <a:avLst>
                    <a:gd name="adj" fmla="val 44560"/>
                  </a:avLst>
                </a:prstGeom>
                <a:noFill/>
                <a:ln w="3175">
                  <a:solidFill>
                    <a:schemeClr val="dk1">
                      <a:alpha val="49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alpha val="28000"/>
                      </a:srgbClr>
                    </a:solidFill>
                    <a:effectLst/>
                    <a:uLnTx/>
                    <a:uFillTx/>
                    <a:latin typeface="Calibri"/>
                    <a:ea typeface="+mn-ea"/>
                    <a:cs typeface="+mn-cs"/>
                  </a:endParaRPr>
                </a:p>
              </p:txBody>
            </p:sp>
            <p:sp>
              <p:nvSpPr>
                <p:cNvPr id="152" name="Trapèze 144">
                  <a:extLst>
                    <a:ext uri="{FF2B5EF4-FFF2-40B4-BE49-F238E27FC236}">
                      <a16:creationId xmlns:a16="http://schemas.microsoft.com/office/drawing/2014/main" id="{5114FCD2-879B-4655-8673-488BB35E892D}"/>
                    </a:ext>
                  </a:extLst>
                </p:cNvPr>
                <p:cNvSpPr/>
                <p:nvPr/>
              </p:nvSpPr>
              <p:spPr>
                <a:xfrm rot="5400000">
                  <a:off x="2352643" y="867563"/>
                  <a:ext cx="110131" cy="270137"/>
                </a:xfrm>
                <a:prstGeom prst="trapezoid">
                  <a:avLst>
                    <a:gd name="adj" fmla="val 44560"/>
                  </a:avLst>
                </a:prstGeom>
                <a:noFill/>
                <a:ln w="3175">
                  <a:solidFill>
                    <a:schemeClr val="dk1">
                      <a:alpha val="49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alpha val="28000"/>
                      </a:srgbClr>
                    </a:solidFill>
                    <a:effectLst/>
                    <a:uLnTx/>
                    <a:uFillTx/>
                    <a:latin typeface="Calibri"/>
                    <a:ea typeface="+mn-ea"/>
                    <a:cs typeface="+mn-cs"/>
                  </a:endParaRPr>
                </a:p>
              </p:txBody>
            </p:sp>
            <p:sp>
              <p:nvSpPr>
                <p:cNvPr id="153" name="Trapèze 145">
                  <a:extLst>
                    <a:ext uri="{FF2B5EF4-FFF2-40B4-BE49-F238E27FC236}">
                      <a16:creationId xmlns:a16="http://schemas.microsoft.com/office/drawing/2014/main" id="{569EBD07-5EC9-4227-87E1-82C11D73DCED}"/>
                    </a:ext>
                  </a:extLst>
                </p:cNvPr>
                <p:cNvSpPr/>
                <p:nvPr/>
              </p:nvSpPr>
              <p:spPr>
                <a:xfrm rot="5400000">
                  <a:off x="2732860" y="726532"/>
                  <a:ext cx="110131" cy="270137"/>
                </a:xfrm>
                <a:prstGeom prst="trapezoid">
                  <a:avLst>
                    <a:gd name="adj" fmla="val 44560"/>
                  </a:avLst>
                </a:prstGeom>
                <a:noFill/>
                <a:ln w="3175">
                  <a:solidFill>
                    <a:schemeClr val="dk1">
                      <a:alpha val="49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alpha val="28000"/>
                      </a:srgbClr>
                    </a:solidFill>
                    <a:effectLst/>
                    <a:uLnTx/>
                    <a:uFillTx/>
                    <a:latin typeface="Calibri"/>
                    <a:ea typeface="+mn-ea"/>
                    <a:cs typeface="+mn-cs"/>
                  </a:endParaRPr>
                </a:p>
              </p:txBody>
            </p:sp>
            <p:sp>
              <p:nvSpPr>
                <p:cNvPr id="154" name="Trapèze 146">
                  <a:extLst>
                    <a:ext uri="{FF2B5EF4-FFF2-40B4-BE49-F238E27FC236}">
                      <a16:creationId xmlns:a16="http://schemas.microsoft.com/office/drawing/2014/main" id="{A96BB809-EEBB-49F1-B7BD-7E5044AD54CE}"/>
                    </a:ext>
                  </a:extLst>
                </p:cNvPr>
                <p:cNvSpPr/>
                <p:nvPr/>
              </p:nvSpPr>
              <p:spPr>
                <a:xfrm rot="5400000">
                  <a:off x="3499908" y="853991"/>
                  <a:ext cx="102665" cy="293432"/>
                </a:xfrm>
                <a:prstGeom prst="trapezoid">
                  <a:avLst>
                    <a:gd name="adj" fmla="val 44560"/>
                  </a:avLst>
                </a:prstGeom>
                <a:noFill/>
                <a:ln w="3175">
                  <a:solidFill>
                    <a:schemeClr val="dk1">
                      <a:alpha val="49000"/>
                    </a:schemeClr>
                  </a:solidFill>
                  <a:prstDash val="solid"/>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alpha val="28000"/>
                      </a:srgbClr>
                    </a:solidFill>
                    <a:effectLst/>
                    <a:uLnTx/>
                    <a:uFillTx/>
                    <a:latin typeface="Calibri"/>
                    <a:ea typeface="+mn-ea"/>
                    <a:cs typeface="+mn-cs"/>
                  </a:endParaRPr>
                </a:p>
              </p:txBody>
            </p:sp>
            <p:sp>
              <p:nvSpPr>
                <p:cNvPr id="155" name="Cube 154">
                  <a:extLst>
                    <a:ext uri="{FF2B5EF4-FFF2-40B4-BE49-F238E27FC236}">
                      <a16:creationId xmlns:a16="http://schemas.microsoft.com/office/drawing/2014/main" id="{65D77FE3-CE4D-4B76-A765-B125E67F6A26}"/>
                    </a:ext>
                  </a:extLst>
                </p:cNvPr>
                <p:cNvSpPr/>
                <p:nvPr/>
              </p:nvSpPr>
              <p:spPr>
                <a:xfrm rot="5400000">
                  <a:off x="3612195" y="848468"/>
                  <a:ext cx="197319" cy="225235"/>
                </a:xfrm>
                <a:prstGeom prst="cube">
                  <a:avLst>
                    <a:gd name="adj" fmla="val 51874"/>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grpSp>
        <p:sp>
          <p:nvSpPr>
            <p:cNvPr id="74" name="TextBox 133">
              <a:extLst>
                <a:ext uri="{FF2B5EF4-FFF2-40B4-BE49-F238E27FC236}">
                  <a16:creationId xmlns:a16="http://schemas.microsoft.com/office/drawing/2014/main" id="{F12C3AC9-2039-49F7-91A2-DCCECE7C2114}"/>
                </a:ext>
              </a:extLst>
            </p:cNvPr>
            <p:cNvSpPr txBox="1"/>
            <p:nvPr/>
          </p:nvSpPr>
          <p:spPr>
            <a:xfrm>
              <a:off x="4609712" y="2914360"/>
              <a:ext cx="1102890" cy="2637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Calibri"/>
                  <a:ea typeface="+mn-ea"/>
                  <a:cs typeface="+mn-cs"/>
                </a:rPr>
                <a:t>Input</a:t>
              </a:r>
              <a:endParaRPr kumimoji="0" lang="fr-FR" sz="1400" b="0" i="0" u="none" strike="noStrike" kern="1200" cap="none" spc="0" normalizeH="0" baseline="0" dirty="0">
                <a:ln>
                  <a:noFill/>
                </a:ln>
                <a:solidFill>
                  <a:srgbClr val="000000"/>
                </a:solidFill>
                <a:effectLst/>
                <a:uLnTx/>
                <a:uFillTx/>
                <a:latin typeface="Calibri"/>
                <a:ea typeface="+mn-ea"/>
                <a:cs typeface="+mn-cs"/>
              </a:endParaRPr>
            </a:p>
          </p:txBody>
        </p:sp>
        <p:grpSp>
          <p:nvGrpSpPr>
            <p:cNvPr id="66" name="Group 65">
              <a:extLst>
                <a:ext uri="{FF2B5EF4-FFF2-40B4-BE49-F238E27FC236}">
                  <a16:creationId xmlns:a16="http://schemas.microsoft.com/office/drawing/2014/main" id="{BF0743AC-7025-4B62-B032-DB97EA452981}"/>
                </a:ext>
              </a:extLst>
            </p:cNvPr>
            <p:cNvGrpSpPr>
              <a:grpSpLocks noChangeAspect="1"/>
            </p:cNvGrpSpPr>
            <p:nvPr/>
          </p:nvGrpSpPr>
          <p:grpSpPr>
            <a:xfrm>
              <a:off x="8572534" y="1107879"/>
              <a:ext cx="1032524" cy="1548323"/>
              <a:chOff x="4600870" y="2542093"/>
              <a:chExt cx="1238872" cy="1812163"/>
            </a:xfrm>
          </p:grpSpPr>
          <p:grpSp>
            <p:nvGrpSpPr>
              <p:cNvPr id="130" name="Group 129">
                <a:extLst>
                  <a:ext uri="{FF2B5EF4-FFF2-40B4-BE49-F238E27FC236}">
                    <a16:creationId xmlns:a16="http://schemas.microsoft.com/office/drawing/2014/main" id="{F0A1F209-E2E0-410A-A6BF-6C16DE0F148B}"/>
                  </a:ext>
                </a:extLst>
              </p:cNvPr>
              <p:cNvGrpSpPr/>
              <p:nvPr/>
            </p:nvGrpSpPr>
            <p:grpSpPr>
              <a:xfrm>
                <a:off x="4600870" y="2542093"/>
                <a:ext cx="1238872" cy="1812163"/>
                <a:chOff x="3328808" y="471401"/>
                <a:chExt cx="1238872" cy="1812163"/>
              </a:xfrm>
            </p:grpSpPr>
            <p:cxnSp>
              <p:nvCxnSpPr>
                <p:cNvPr id="132" name="Connecteur droit 135">
                  <a:extLst>
                    <a:ext uri="{FF2B5EF4-FFF2-40B4-BE49-F238E27FC236}">
                      <a16:creationId xmlns:a16="http://schemas.microsoft.com/office/drawing/2014/main" id="{4070AE30-7E2F-41C9-AE05-46871D427887}"/>
                    </a:ext>
                  </a:extLst>
                </p:cNvPr>
                <p:cNvCxnSpPr>
                  <a:cxnSpLocks/>
                </p:cNvCxnSpPr>
                <p:nvPr/>
              </p:nvCxnSpPr>
              <p:spPr>
                <a:xfrm flipV="1">
                  <a:off x="3328808" y="471401"/>
                  <a:ext cx="708673" cy="1583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Connecteur droit 137">
                  <a:extLst>
                    <a:ext uri="{FF2B5EF4-FFF2-40B4-BE49-F238E27FC236}">
                      <a16:creationId xmlns:a16="http://schemas.microsoft.com/office/drawing/2014/main" id="{0615FA56-9A78-4342-84A9-A23BA982B28F}"/>
                    </a:ext>
                  </a:extLst>
                </p:cNvPr>
                <p:cNvCxnSpPr>
                  <a:cxnSpLocks/>
                </p:cNvCxnSpPr>
                <p:nvPr/>
              </p:nvCxnSpPr>
              <p:spPr>
                <a:xfrm flipV="1">
                  <a:off x="3328808" y="1415060"/>
                  <a:ext cx="703278" cy="868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onnecteur droit 155">
                  <a:extLst>
                    <a:ext uri="{FF2B5EF4-FFF2-40B4-BE49-F238E27FC236}">
                      <a16:creationId xmlns:a16="http://schemas.microsoft.com/office/drawing/2014/main" id="{E99EF6BF-9221-4C6F-9496-46C4BBC272D7}"/>
                    </a:ext>
                  </a:extLst>
                </p:cNvPr>
                <p:cNvCxnSpPr>
                  <a:cxnSpLocks/>
                </p:cNvCxnSpPr>
                <p:nvPr/>
              </p:nvCxnSpPr>
              <p:spPr>
                <a:xfrm rot="5400000" flipH="1" flipV="1">
                  <a:off x="3859201" y="1054198"/>
                  <a:ext cx="571389" cy="15229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5" name="Grouper 156">
                  <a:extLst>
                    <a:ext uri="{FF2B5EF4-FFF2-40B4-BE49-F238E27FC236}">
                      <a16:creationId xmlns:a16="http://schemas.microsoft.com/office/drawing/2014/main" id="{3869656E-FBD3-4F9E-AE75-CD4D37B81221}"/>
                    </a:ext>
                  </a:extLst>
                </p:cNvPr>
                <p:cNvGrpSpPr/>
                <p:nvPr/>
              </p:nvGrpSpPr>
              <p:grpSpPr>
                <a:xfrm rot="5400000">
                  <a:off x="4020136" y="920101"/>
                  <a:ext cx="445448" cy="43636"/>
                  <a:chOff x="1923288" y="1075944"/>
                  <a:chExt cx="1493520" cy="146304"/>
                </a:xfrm>
              </p:grpSpPr>
              <p:grpSp>
                <p:nvGrpSpPr>
                  <p:cNvPr id="142" name="Grouper 174">
                    <a:extLst>
                      <a:ext uri="{FF2B5EF4-FFF2-40B4-BE49-F238E27FC236}">
                        <a16:creationId xmlns:a16="http://schemas.microsoft.com/office/drawing/2014/main" id="{067EE13D-EAC6-475B-964B-995ED2E0043A}"/>
                      </a:ext>
                    </a:extLst>
                  </p:cNvPr>
                  <p:cNvGrpSpPr/>
                  <p:nvPr/>
                </p:nvGrpSpPr>
                <p:grpSpPr>
                  <a:xfrm>
                    <a:off x="1923288" y="1075944"/>
                    <a:ext cx="505968" cy="146304"/>
                    <a:chOff x="3913632" y="585216"/>
                    <a:chExt cx="505968" cy="146304"/>
                  </a:xfrm>
                </p:grpSpPr>
                <p:sp>
                  <p:nvSpPr>
                    <p:cNvPr id="144" name="Ellipse 176">
                      <a:extLst>
                        <a:ext uri="{FF2B5EF4-FFF2-40B4-BE49-F238E27FC236}">
                          <a16:creationId xmlns:a16="http://schemas.microsoft.com/office/drawing/2014/main" id="{3AAEC9F9-F1A8-4A3C-BBC0-5FF742938254}"/>
                        </a:ext>
                      </a:extLst>
                    </p:cNvPr>
                    <p:cNvSpPr/>
                    <p:nvPr/>
                  </p:nvSpPr>
                  <p:spPr>
                    <a:xfrm>
                      <a:off x="3913632" y="585216"/>
                      <a:ext cx="170688" cy="146304"/>
                    </a:xfrm>
                    <a:prstGeom prst="ellipse">
                      <a:avLst/>
                    </a:prstGeom>
                    <a:ln w="381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sp>
                  <p:nvSpPr>
                    <p:cNvPr id="145" name="Ellipse 177">
                      <a:extLst>
                        <a:ext uri="{FF2B5EF4-FFF2-40B4-BE49-F238E27FC236}">
                          <a16:creationId xmlns:a16="http://schemas.microsoft.com/office/drawing/2014/main" id="{C9CDC38E-8B9F-4352-AFCE-82F3ECD2F4D9}"/>
                        </a:ext>
                      </a:extLst>
                    </p:cNvPr>
                    <p:cNvSpPr/>
                    <p:nvPr/>
                  </p:nvSpPr>
                  <p:spPr>
                    <a:xfrm>
                      <a:off x="4248912" y="585216"/>
                      <a:ext cx="170688" cy="146304"/>
                    </a:xfrm>
                    <a:prstGeom prst="ellipse">
                      <a:avLst/>
                    </a:prstGeom>
                    <a:ln w="381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sp>
                <p:nvSpPr>
                  <p:cNvPr id="143" name="Ellipse 175">
                    <a:extLst>
                      <a:ext uri="{FF2B5EF4-FFF2-40B4-BE49-F238E27FC236}">
                        <a16:creationId xmlns:a16="http://schemas.microsoft.com/office/drawing/2014/main" id="{4616F7D7-EEAB-4BA9-81E0-18C6DB9F99B7}"/>
                      </a:ext>
                    </a:extLst>
                  </p:cNvPr>
                  <p:cNvSpPr/>
                  <p:nvPr/>
                </p:nvSpPr>
                <p:spPr>
                  <a:xfrm>
                    <a:off x="3246120" y="1075944"/>
                    <a:ext cx="170688" cy="146304"/>
                  </a:xfrm>
                  <a:prstGeom prst="ellipse">
                    <a:avLst/>
                  </a:prstGeom>
                  <a:ln w="3810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cxnSp>
              <p:nvCxnSpPr>
                <p:cNvPr id="136" name="Connecteur droit 157">
                  <a:extLst>
                    <a:ext uri="{FF2B5EF4-FFF2-40B4-BE49-F238E27FC236}">
                      <a16:creationId xmlns:a16="http://schemas.microsoft.com/office/drawing/2014/main" id="{CCD6CD86-0055-47C4-89E9-9D7EA7983DDA}"/>
                    </a:ext>
                  </a:extLst>
                </p:cNvPr>
                <p:cNvCxnSpPr>
                  <a:cxnSpLocks/>
                </p:cNvCxnSpPr>
                <p:nvPr/>
              </p:nvCxnSpPr>
              <p:spPr>
                <a:xfrm rot="5400000" flipV="1">
                  <a:off x="4011536" y="535140"/>
                  <a:ext cx="271455" cy="147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Connecteur droit 158">
                  <a:extLst>
                    <a:ext uri="{FF2B5EF4-FFF2-40B4-BE49-F238E27FC236}">
                      <a16:creationId xmlns:a16="http://schemas.microsoft.com/office/drawing/2014/main" id="{1A41B73E-298E-4E96-AD3A-67198D197DD2}"/>
                    </a:ext>
                  </a:extLst>
                </p:cNvPr>
                <p:cNvCxnSpPr>
                  <a:cxnSpLocks/>
                </p:cNvCxnSpPr>
                <p:nvPr/>
              </p:nvCxnSpPr>
              <p:spPr>
                <a:xfrm rot="5400000" flipV="1">
                  <a:off x="3961536" y="585143"/>
                  <a:ext cx="371454" cy="147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Connecteur droit 159">
                  <a:extLst>
                    <a:ext uri="{FF2B5EF4-FFF2-40B4-BE49-F238E27FC236}">
                      <a16:creationId xmlns:a16="http://schemas.microsoft.com/office/drawing/2014/main" id="{8919E605-CF3E-4247-BF93-9EB591EFD69A}"/>
                    </a:ext>
                  </a:extLst>
                </p:cNvPr>
                <p:cNvCxnSpPr>
                  <a:cxnSpLocks/>
                  <a:endCxn id="136" idx="4"/>
                </p:cNvCxnSpPr>
                <p:nvPr/>
              </p:nvCxnSpPr>
              <p:spPr>
                <a:xfrm rot="5400000" flipV="1">
                  <a:off x="3814266" y="732415"/>
                  <a:ext cx="665996" cy="147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Connecteur droit 160">
                  <a:extLst>
                    <a:ext uri="{FF2B5EF4-FFF2-40B4-BE49-F238E27FC236}">
                      <a16:creationId xmlns:a16="http://schemas.microsoft.com/office/drawing/2014/main" id="{3CA9F065-7BB5-4844-866A-8CBC5AA35405}"/>
                    </a:ext>
                  </a:extLst>
                </p:cNvPr>
                <p:cNvCxnSpPr>
                  <a:cxnSpLocks/>
                </p:cNvCxnSpPr>
                <p:nvPr/>
              </p:nvCxnSpPr>
              <p:spPr>
                <a:xfrm rot="5400000" flipH="1" flipV="1">
                  <a:off x="3809202" y="1004199"/>
                  <a:ext cx="671388" cy="152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Connecteur droit 161">
                  <a:extLst>
                    <a:ext uri="{FF2B5EF4-FFF2-40B4-BE49-F238E27FC236}">
                      <a16:creationId xmlns:a16="http://schemas.microsoft.com/office/drawing/2014/main" id="{F47114D0-447D-43B1-B879-4FE00BE97D89}"/>
                    </a:ext>
                  </a:extLst>
                </p:cNvPr>
                <p:cNvCxnSpPr>
                  <a:cxnSpLocks/>
                  <a:endCxn id="136" idx="4"/>
                </p:cNvCxnSpPr>
                <p:nvPr/>
              </p:nvCxnSpPr>
              <p:spPr>
                <a:xfrm rot="5400000" flipH="1" flipV="1">
                  <a:off x="4006473" y="1201470"/>
                  <a:ext cx="276848" cy="152290"/>
                </a:xfrm>
                <a:prstGeom prst="line">
                  <a:avLst/>
                </a:prstGeom>
              </p:spPr>
              <p:style>
                <a:lnRef idx="1">
                  <a:schemeClr val="accent1"/>
                </a:lnRef>
                <a:fillRef idx="0">
                  <a:schemeClr val="accent1"/>
                </a:fillRef>
                <a:effectRef idx="0">
                  <a:schemeClr val="accent1"/>
                </a:effectRef>
                <a:fontRef idx="minor">
                  <a:schemeClr val="tx1"/>
                </a:fontRef>
              </p:style>
            </p:cxnSp>
            <p:sp>
              <p:nvSpPr>
                <p:cNvPr id="141" name="ZoneTexte 153">
                  <a:extLst>
                    <a:ext uri="{FF2B5EF4-FFF2-40B4-BE49-F238E27FC236}">
                      <a16:creationId xmlns:a16="http://schemas.microsoft.com/office/drawing/2014/main" id="{5FB973D7-5C16-4314-B008-0555FCCE460C}"/>
                    </a:ext>
                  </a:extLst>
                </p:cNvPr>
                <p:cNvSpPr txBox="1"/>
                <p:nvPr/>
              </p:nvSpPr>
              <p:spPr>
                <a:xfrm rot="5400000">
                  <a:off x="4048445" y="834898"/>
                  <a:ext cx="769512" cy="2689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dirty="0">
                    <a:ln>
                      <a:noFill/>
                    </a:ln>
                    <a:solidFill>
                      <a:srgbClr val="00B0F0"/>
                    </a:solidFill>
                    <a:effectLst/>
                    <a:uLnTx/>
                    <a:uFillTx/>
                    <a:latin typeface="Calibri"/>
                    <a:ea typeface="+mn-ea"/>
                    <a:cs typeface="+mn-cs"/>
                  </a:endParaRPr>
                </a:p>
              </p:txBody>
            </p:sp>
          </p:grpSp>
          <p:sp>
            <p:nvSpPr>
              <p:cNvPr id="131" name="Cube 130">
                <a:extLst>
                  <a:ext uri="{FF2B5EF4-FFF2-40B4-BE49-F238E27FC236}">
                    <a16:creationId xmlns:a16="http://schemas.microsoft.com/office/drawing/2014/main" id="{F511614E-A01C-48DA-B07E-890859DDF967}"/>
                  </a:ext>
                </a:extLst>
              </p:cNvPr>
              <p:cNvSpPr/>
              <p:nvPr/>
            </p:nvSpPr>
            <p:spPr>
              <a:xfrm rot="8099999" flipH="1" flipV="1">
                <a:off x="4979189" y="2667608"/>
                <a:ext cx="705533" cy="690103"/>
              </a:xfrm>
              <a:prstGeom prst="cube">
                <a:avLst>
                  <a:gd name="adj" fmla="val 95683"/>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dirty="0">
                  <a:ln>
                    <a:noFill/>
                  </a:ln>
                  <a:solidFill>
                    <a:srgbClr val="000000"/>
                  </a:solidFill>
                  <a:effectLst/>
                  <a:uLnTx/>
                  <a:uFillTx/>
                  <a:latin typeface="Calibri"/>
                  <a:ea typeface="+mn-ea"/>
                  <a:cs typeface="+mn-cs"/>
                </a:endParaRPr>
              </a:p>
            </p:txBody>
          </p:sp>
        </p:grpSp>
        <p:sp>
          <p:nvSpPr>
            <p:cNvPr id="67" name="ZoneTexte 63">
              <a:extLst>
                <a:ext uri="{FF2B5EF4-FFF2-40B4-BE49-F238E27FC236}">
                  <a16:creationId xmlns:a16="http://schemas.microsoft.com/office/drawing/2014/main" id="{5B1C1348-5AA7-41F2-AD22-01E35AB54D6C}"/>
                </a:ext>
              </a:extLst>
            </p:cNvPr>
            <p:cNvSpPr txBox="1"/>
            <p:nvPr/>
          </p:nvSpPr>
          <p:spPr>
            <a:xfrm>
              <a:off x="5204785" y="2924876"/>
              <a:ext cx="1580173" cy="2637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Calibri"/>
                  <a:ea typeface="+mn-ea"/>
                  <a:cs typeface="+mn-cs"/>
                </a:rPr>
                <a:t>V1</a:t>
              </a:r>
            </a:p>
          </p:txBody>
        </p:sp>
        <p:sp>
          <p:nvSpPr>
            <p:cNvPr id="68" name="ZoneTexte 68">
              <a:extLst>
                <a:ext uri="{FF2B5EF4-FFF2-40B4-BE49-F238E27FC236}">
                  <a16:creationId xmlns:a16="http://schemas.microsoft.com/office/drawing/2014/main" id="{D2213610-7750-4759-8DF1-CCA42E49F7A0}"/>
                </a:ext>
              </a:extLst>
            </p:cNvPr>
            <p:cNvSpPr txBox="1"/>
            <p:nvPr/>
          </p:nvSpPr>
          <p:spPr>
            <a:xfrm>
              <a:off x="7054018" y="2920215"/>
              <a:ext cx="1126959" cy="2637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Calibri"/>
                  <a:ea typeface="+mn-ea"/>
                  <a:cs typeface="+mn-cs"/>
                </a:rPr>
                <a:t>V4</a:t>
              </a:r>
            </a:p>
          </p:txBody>
        </p:sp>
        <p:sp>
          <p:nvSpPr>
            <p:cNvPr id="69" name="ZoneTexte 70">
              <a:extLst>
                <a:ext uri="{FF2B5EF4-FFF2-40B4-BE49-F238E27FC236}">
                  <a16:creationId xmlns:a16="http://schemas.microsoft.com/office/drawing/2014/main" id="{80A3559C-BCD4-4C47-AB5D-FF9782E88E10}"/>
                </a:ext>
              </a:extLst>
            </p:cNvPr>
            <p:cNvSpPr txBox="1"/>
            <p:nvPr/>
          </p:nvSpPr>
          <p:spPr>
            <a:xfrm>
              <a:off x="6210186" y="2918765"/>
              <a:ext cx="1208878" cy="2637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Calibri"/>
                  <a:ea typeface="+mn-ea"/>
                  <a:cs typeface="+mn-cs"/>
                </a:rPr>
                <a:t>V2</a:t>
              </a:r>
              <a:endParaRPr kumimoji="0" lang="fr-FR" sz="1400" b="0" i="0" u="none" strike="noStrike" kern="1200" cap="none" spc="0" normalizeH="0" baseline="0" dirty="0">
                <a:ln>
                  <a:noFill/>
                </a:ln>
                <a:solidFill>
                  <a:srgbClr val="000000"/>
                </a:solidFill>
                <a:effectLst/>
                <a:uLnTx/>
                <a:uFillTx/>
                <a:latin typeface="Calibri"/>
                <a:ea typeface="+mn-ea"/>
                <a:cs typeface="+mn-cs"/>
              </a:endParaRPr>
            </a:p>
          </p:txBody>
        </p:sp>
        <p:sp>
          <p:nvSpPr>
            <p:cNvPr id="70" name="ZoneTexte 64">
              <a:extLst>
                <a:ext uri="{FF2B5EF4-FFF2-40B4-BE49-F238E27FC236}">
                  <a16:creationId xmlns:a16="http://schemas.microsoft.com/office/drawing/2014/main" id="{4229EDD7-E3E7-4439-9891-FD4FB063F4C7}"/>
                </a:ext>
              </a:extLst>
            </p:cNvPr>
            <p:cNvSpPr txBox="1"/>
            <p:nvPr/>
          </p:nvSpPr>
          <p:spPr>
            <a:xfrm>
              <a:off x="9518685" y="1151006"/>
              <a:ext cx="2592802" cy="8175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rPr>
                <a:t>Réseau analphabète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b="1" dirty="0">
                  <a:solidFill>
                    <a:srgbClr val="000000"/>
                  </a:solidFill>
                  <a:latin typeface="Arial" panose="020B0604020202020204" pitchFamily="34" charset="0"/>
                  <a:cs typeface="Arial" panose="020B0604020202020204" pitchFamily="34" charset="0"/>
                </a:rPr>
                <a:t>Identifier la bonne catégorie d’image parmi 1000</a:t>
              </a:r>
              <a:endParaRPr kumimoji="0" lang="fr-FR" sz="1400" b="1"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ZoneTexte 51">
              <a:extLst>
                <a:ext uri="{FF2B5EF4-FFF2-40B4-BE49-F238E27FC236}">
                  <a16:creationId xmlns:a16="http://schemas.microsoft.com/office/drawing/2014/main" id="{B7DD56E4-4BDE-4C47-B89B-FC0517667754}"/>
                </a:ext>
              </a:extLst>
            </p:cNvPr>
            <p:cNvSpPr txBox="1"/>
            <p:nvPr/>
          </p:nvSpPr>
          <p:spPr>
            <a:xfrm>
              <a:off x="7764459" y="2918765"/>
              <a:ext cx="1208878" cy="26371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dirty="0">
                  <a:ln>
                    <a:noFill/>
                  </a:ln>
                  <a:solidFill>
                    <a:srgbClr val="000000"/>
                  </a:solidFill>
                  <a:effectLst/>
                  <a:uLnTx/>
                  <a:uFillTx/>
                  <a:latin typeface="Calibri"/>
                  <a:ea typeface="+mn-ea"/>
                  <a:cs typeface="+mn-cs"/>
                </a:rPr>
                <a:t>IT</a:t>
              </a:r>
            </a:p>
          </p:txBody>
        </p:sp>
        <p:sp>
          <p:nvSpPr>
            <p:cNvPr id="186" name="TextBox 185">
              <a:extLst>
                <a:ext uri="{FF2B5EF4-FFF2-40B4-BE49-F238E27FC236}">
                  <a16:creationId xmlns:a16="http://schemas.microsoft.com/office/drawing/2014/main" id="{506EC232-7C5A-422F-AADD-8136AAEBFF12}"/>
                </a:ext>
              </a:extLst>
            </p:cNvPr>
            <p:cNvSpPr txBox="1"/>
            <p:nvPr/>
          </p:nvSpPr>
          <p:spPr>
            <a:xfrm>
              <a:off x="6210186" y="1309231"/>
              <a:ext cx="1443316" cy="316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dirty="0">
                  <a:ln>
                    <a:noFill/>
                  </a:ln>
                  <a:solidFill>
                    <a:srgbClr val="000000"/>
                  </a:solidFill>
                  <a:effectLst/>
                  <a:uLnTx/>
                  <a:uFillTx/>
                  <a:latin typeface="Calibri"/>
                  <a:ea typeface="+mn-ea"/>
                  <a:cs typeface="+mn-cs"/>
                </a:rPr>
                <a:t>CORNET - Z</a:t>
              </a:r>
            </a:p>
          </p:txBody>
        </p:sp>
      </p:grpSp>
      <p:sp>
        <p:nvSpPr>
          <p:cNvPr id="187" name="Titre 1">
            <a:extLst>
              <a:ext uri="{FF2B5EF4-FFF2-40B4-BE49-F238E27FC236}">
                <a16:creationId xmlns:a16="http://schemas.microsoft.com/office/drawing/2014/main" id="{81C44A73-386E-46E0-9D4F-C6BE1DDB78D3}"/>
              </a:ext>
            </a:extLst>
          </p:cNvPr>
          <p:cNvSpPr>
            <a:spLocks noGrp="1"/>
          </p:cNvSpPr>
          <p:nvPr>
            <p:ph type="title"/>
          </p:nvPr>
        </p:nvSpPr>
        <p:spPr>
          <a:xfrm>
            <a:off x="-1082735" y="-74796"/>
            <a:ext cx="10972800" cy="1143000"/>
          </a:xfrm>
        </p:spPr>
        <p:txBody>
          <a:bodyPr/>
          <a:lstStyle/>
          <a:p>
            <a:r>
              <a:rPr lang="fr-FR" sz="2800" b="1" dirty="0"/>
              <a:t>Le recyclage d’un réseau de neurones artificiels </a:t>
            </a:r>
            <a:br>
              <a:rPr lang="fr-FR" sz="2800" b="1" dirty="0"/>
            </a:br>
            <a:r>
              <a:rPr lang="fr-FR" sz="2800" b="1" dirty="0"/>
              <a:t>pour la lecture</a:t>
            </a:r>
          </a:p>
        </p:txBody>
      </p:sp>
      <p:sp>
        <p:nvSpPr>
          <p:cNvPr id="188" name="ZoneTexte 187">
            <a:extLst>
              <a:ext uri="{FF2B5EF4-FFF2-40B4-BE49-F238E27FC236}">
                <a16:creationId xmlns:a16="http://schemas.microsoft.com/office/drawing/2014/main" id="{D2477219-E4AE-421E-B811-4CDD56C41964}"/>
              </a:ext>
            </a:extLst>
          </p:cNvPr>
          <p:cNvSpPr txBox="1"/>
          <p:nvPr/>
        </p:nvSpPr>
        <p:spPr>
          <a:xfrm>
            <a:off x="292410" y="671355"/>
            <a:ext cx="24398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dirty="0">
                <a:ln>
                  <a:noFill/>
                </a:ln>
                <a:solidFill>
                  <a:srgbClr val="000000"/>
                </a:solidFill>
                <a:effectLst/>
                <a:uLnTx/>
                <a:uFillTx/>
                <a:latin typeface="Calibri"/>
                <a:ea typeface="+mn-ea"/>
                <a:cs typeface="+mn-cs"/>
              </a:rPr>
              <a:t>Hannagan*, Agrawal*, Cohen &amp; Dehaene, PNAS (2021)</a:t>
            </a:r>
          </a:p>
        </p:txBody>
      </p:sp>
      <p:grpSp>
        <p:nvGrpSpPr>
          <p:cNvPr id="38" name="Groupe 37">
            <a:extLst>
              <a:ext uri="{FF2B5EF4-FFF2-40B4-BE49-F238E27FC236}">
                <a16:creationId xmlns:a16="http://schemas.microsoft.com/office/drawing/2014/main" id="{1FE343DD-2EDF-F62F-48B5-4C5A6F8DE94A}"/>
              </a:ext>
            </a:extLst>
          </p:cNvPr>
          <p:cNvGrpSpPr/>
          <p:nvPr/>
        </p:nvGrpSpPr>
        <p:grpSpPr>
          <a:xfrm>
            <a:off x="452193" y="3471487"/>
            <a:ext cx="4033367" cy="3307118"/>
            <a:chOff x="989007" y="3521528"/>
            <a:chExt cx="4033367" cy="3307118"/>
          </a:xfrm>
        </p:grpSpPr>
        <p:pic>
          <p:nvPicPr>
            <p:cNvPr id="3" name="Picture 2">
              <a:extLst>
                <a:ext uri="{FF2B5EF4-FFF2-40B4-BE49-F238E27FC236}">
                  <a16:creationId xmlns:a16="http://schemas.microsoft.com/office/drawing/2014/main" id="{5A8F1B04-2F30-955C-27D2-444784BCD529}"/>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1649" t="52135"/>
            <a:stretch/>
          </p:blipFill>
          <p:spPr bwMode="auto">
            <a:xfrm rot="5400000">
              <a:off x="1030601" y="3683032"/>
              <a:ext cx="3104020" cy="318720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BEE78E3-B2F9-174D-FFC0-504EC9BAC689}"/>
                </a:ext>
              </a:extLst>
            </p:cNvPr>
            <p:cNvSpPr txBox="1"/>
            <p:nvPr/>
          </p:nvSpPr>
          <p:spPr>
            <a:xfrm>
              <a:off x="1365981" y="3521528"/>
              <a:ext cx="365639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a:ea typeface="+mn-ea"/>
                  <a:cs typeface="+mn-cs"/>
                </a:rPr>
                <a:t>33 unités deviennent spécialisées </a:t>
              </a:r>
              <a:br>
                <a:rPr kumimoji="0" lang="fr-FR" sz="1600" b="0" i="0" u="none" strike="noStrike" kern="1200" cap="none" spc="0" normalizeH="0" baseline="0" dirty="0">
                  <a:ln>
                    <a:noFill/>
                  </a:ln>
                  <a:solidFill>
                    <a:srgbClr val="000000"/>
                  </a:solidFill>
                  <a:effectLst/>
                  <a:uLnTx/>
                  <a:uFillTx/>
                  <a:latin typeface="Calibri"/>
                  <a:ea typeface="+mn-ea"/>
                  <a:cs typeface="+mn-cs"/>
                </a:rPr>
              </a:br>
              <a:r>
                <a:rPr kumimoji="0" lang="fr-FR" sz="1600" b="0" i="0" u="none" strike="noStrike" kern="1200" cap="none" spc="0" normalizeH="0" baseline="0" dirty="0">
                  <a:ln>
                    <a:noFill/>
                  </a:ln>
                  <a:solidFill>
                    <a:srgbClr val="000000"/>
                  </a:solidFill>
                  <a:effectLst/>
                  <a:uLnTx/>
                  <a:uFillTx/>
                  <a:latin typeface="Calibri"/>
                  <a:ea typeface="+mn-ea"/>
                  <a:cs typeface="+mn-cs"/>
                </a:rPr>
                <a:t>pour les lettres et les mots</a:t>
              </a:r>
            </a:p>
          </p:txBody>
        </p:sp>
      </p:grpSp>
      <p:grpSp>
        <p:nvGrpSpPr>
          <p:cNvPr id="44" name="Groupe 43">
            <a:extLst>
              <a:ext uri="{FF2B5EF4-FFF2-40B4-BE49-F238E27FC236}">
                <a16:creationId xmlns:a16="http://schemas.microsoft.com/office/drawing/2014/main" id="{95B224EE-BBBD-882F-6BE8-65DABA9A047A}"/>
              </a:ext>
            </a:extLst>
          </p:cNvPr>
          <p:cNvGrpSpPr/>
          <p:nvPr/>
        </p:nvGrpSpPr>
        <p:grpSpPr>
          <a:xfrm>
            <a:off x="8083414" y="3621221"/>
            <a:ext cx="4128056" cy="1749513"/>
            <a:chOff x="4909761" y="3660482"/>
            <a:chExt cx="4128056" cy="1749513"/>
          </a:xfrm>
        </p:grpSpPr>
        <p:sp>
          <p:nvSpPr>
            <p:cNvPr id="39" name="ZoneTexte 38">
              <a:extLst>
                <a:ext uri="{FF2B5EF4-FFF2-40B4-BE49-F238E27FC236}">
                  <a16:creationId xmlns:a16="http://schemas.microsoft.com/office/drawing/2014/main" id="{F451FA4B-ABC0-7104-B147-B365321A3FDB}"/>
                </a:ext>
              </a:extLst>
            </p:cNvPr>
            <p:cNvSpPr txBox="1"/>
            <p:nvPr/>
          </p:nvSpPr>
          <p:spPr>
            <a:xfrm>
              <a:off x="4909761" y="3660482"/>
              <a:ext cx="4108586"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a:ea typeface="+mn-ea"/>
                  <a:cs typeface="+mn-cs"/>
                </a:rPr>
                <a:t>Chaque mot est codé par un “code barre” neuronal:</a:t>
              </a:r>
            </a:p>
          </p:txBody>
        </p:sp>
        <p:pic>
          <p:nvPicPr>
            <p:cNvPr id="2" name="Picture 6">
              <a:extLst>
                <a:ext uri="{FF2B5EF4-FFF2-40B4-BE49-F238E27FC236}">
                  <a16:creationId xmlns:a16="http://schemas.microsoft.com/office/drawing/2014/main" id="{2A5F42EF-F47C-AACC-DAAE-27FB229DF0C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54023" t="54161"/>
            <a:stretch/>
          </p:blipFill>
          <p:spPr bwMode="auto">
            <a:xfrm>
              <a:off x="5741678" y="4016307"/>
              <a:ext cx="3259192" cy="139368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4BEB1DB-90E3-C509-04CF-9D6B9C792C39}"/>
                </a:ext>
              </a:extLst>
            </p:cNvPr>
            <p:cNvSpPr txBox="1"/>
            <p:nvPr/>
          </p:nvSpPr>
          <p:spPr>
            <a:xfrm>
              <a:off x="5741678" y="4048856"/>
              <a:ext cx="69032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000000"/>
                  </a:solidFill>
                  <a:latin typeface="Calibri"/>
                </a:rPr>
                <a:t>a</a:t>
              </a:r>
              <a:r>
                <a:rPr kumimoji="0" lang="fr-FR" sz="1600" b="1" i="0" u="none" strike="noStrike" kern="1200" cap="none" spc="0" normalizeH="0" baseline="0" dirty="0">
                  <a:ln>
                    <a:noFill/>
                  </a:ln>
                  <a:solidFill>
                    <a:srgbClr val="000000"/>
                  </a:solidFill>
                  <a:effectLst/>
                  <a:uLnTx/>
                  <a:uFillTx/>
                  <a:latin typeface="Calibri"/>
                  <a:ea typeface="+mn-ea"/>
                  <a:cs typeface="+mn-cs"/>
                </a:rPr>
                <a:t>ncre</a:t>
              </a:r>
            </a:p>
          </p:txBody>
        </p:sp>
        <p:sp>
          <p:nvSpPr>
            <p:cNvPr id="7" name="ZoneTexte 6">
              <a:extLst>
                <a:ext uri="{FF2B5EF4-FFF2-40B4-BE49-F238E27FC236}">
                  <a16:creationId xmlns:a16="http://schemas.microsoft.com/office/drawing/2014/main" id="{55708542-0F0A-3A29-4EBF-7C58B1F94BC6}"/>
                </a:ext>
              </a:extLst>
            </p:cNvPr>
            <p:cNvSpPr txBox="1"/>
            <p:nvPr/>
          </p:nvSpPr>
          <p:spPr>
            <a:xfrm>
              <a:off x="5741678" y="4604613"/>
              <a:ext cx="69032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000000"/>
                  </a:solidFill>
                  <a:latin typeface="Calibri"/>
                </a:rPr>
                <a:t>a</a:t>
              </a:r>
              <a:r>
                <a:rPr kumimoji="0" lang="fr-FR" sz="1600" b="1" i="0" u="none" strike="noStrike" kern="1200" cap="none" spc="0" normalizeH="0" baseline="0" dirty="0">
                  <a:ln>
                    <a:noFill/>
                  </a:ln>
                  <a:solidFill>
                    <a:srgbClr val="000000"/>
                  </a:solidFill>
                  <a:effectLst/>
                  <a:uLnTx/>
                  <a:uFillTx/>
                  <a:latin typeface="Calibri"/>
                  <a:ea typeface="+mn-ea"/>
                  <a:cs typeface="+mn-cs"/>
                </a:rPr>
                <a:t>utre</a:t>
              </a:r>
            </a:p>
          </p:txBody>
        </p:sp>
        <p:sp>
          <p:nvSpPr>
            <p:cNvPr id="8" name="ZoneTexte 7">
              <a:extLst>
                <a:ext uri="{FF2B5EF4-FFF2-40B4-BE49-F238E27FC236}">
                  <a16:creationId xmlns:a16="http://schemas.microsoft.com/office/drawing/2014/main" id="{8FC43E88-99A5-734B-C4B6-2EDB48988F16}"/>
                </a:ext>
              </a:extLst>
            </p:cNvPr>
            <p:cNvSpPr txBox="1"/>
            <p:nvPr/>
          </p:nvSpPr>
          <p:spPr>
            <a:xfrm>
              <a:off x="6171082" y="4924030"/>
              <a:ext cx="2866735"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rgbClr val="000000"/>
                  </a:solidFill>
                  <a:latin typeface="Calibri"/>
                </a:rPr>
                <a:t>Neurones sensibles aux lettres</a:t>
              </a:r>
              <a:endParaRPr kumimoji="0" lang="fr-FR" sz="1400" i="0" u="none" strike="noStrike" kern="1200" cap="none" spc="0" normalizeH="0" baseline="0" dirty="0">
                <a:ln>
                  <a:noFill/>
                </a:ln>
                <a:solidFill>
                  <a:srgbClr val="000000"/>
                </a:solidFill>
                <a:effectLst/>
                <a:uLnTx/>
                <a:uFillTx/>
                <a:latin typeface="Calibri"/>
                <a:ea typeface="+mn-ea"/>
                <a:cs typeface="+mn-cs"/>
              </a:endParaRPr>
            </a:p>
          </p:txBody>
        </p:sp>
      </p:grpSp>
      <p:grpSp>
        <p:nvGrpSpPr>
          <p:cNvPr id="192" name="Groupe 191">
            <a:extLst>
              <a:ext uri="{FF2B5EF4-FFF2-40B4-BE49-F238E27FC236}">
                <a16:creationId xmlns:a16="http://schemas.microsoft.com/office/drawing/2014/main" id="{FA1DE039-CD68-EE4C-58C5-F0B5AE6D5961}"/>
              </a:ext>
            </a:extLst>
          </p:cNvPr>
          <p:cNvGrpSpPr/>
          <p:nvPr/>
        </p:nvGrpSpPr>
        <p:grpSpPr>
          <a:xfrm>
            <a:off x="4067033" y="3638968"/>
            <a:ext cx="3896475" cy="1273293"/>
            <a:chOff x="4067033" y="3638968"/>
            <a:chExt cx="3896475" cy="1273293"/>
          </a:xfrm>
        </p:grpSpPr>
        <p:grpSp>
          <p:nvGrpSpPr>
            <p:cNvPr id="50" name="Groupe 49">
              <a:extLst>
                <a:ext uri="{FF2B5EF4-FFF2-40B4-BE49-F238E27FC236}">
                  <a16:creationId xmlns:a16="http://schemas.microsoft.com/office/drawing/2014/main" id="{EDDBF586-2B5F-492A-19F6-6F8A74EEC292}"/>
                </a:ext>
              </a:extLst>
            </p:cNvPr>
            <p:cNvGrpSpPr/>
            <p:nvPr/>
          </p:nvGrpSpPr>
          <p:grpSpPr>
            <a:xfrm>
              <a:off x="4820060" y="3934165"/>
              <a:ext cx="2656253" cy="978096"/>
              <a:chOff x="4484735" y="3973041"/>
              <a:chExt cx="1335554" cy="491780"/>
            </a:xfrm>
          </p:grpSpPr>
          <p:pic>
            <p:nvPicPr>
              <p:cNvPr id="45" name="Picture 2_0">
                <a:extLst>
                  <a:ext uri="{FF2B5EF4-FFF2-40B4-BE49-F238E27FC236}">
                    <a16:creationId xmlns:a16="http://schemas.microsoft.com/office/drawing/2014/main" id="{F431DD64-BA8F-9DA0-0408-D77170E9E59C}"/>
                  </a:ext>
                </a:extLst>
              </p:cNvPr>
              <p:cNvPicPr/>
              <p:nvPr/>
            </p:nvPicPr>
            <p:blipFill rotWithShape="1">
              <a:blip r:embed="rId21"/>
              <a:srcRect l="373" t="4927" r="91372" b="88353"/>
              <a:stretch/>
            </p:blipFill>
            <p:spPr>
              <a:xfrm>
                <a:off x="4492322" y="4176012"/>
                <a:ext cx="1327967" cy="288809"/>
              </a:xfrm>
              <a:prstGeom prst="rect">
                <a:avLst/>
              </a:prstGeom>
              <a:ln>
                <a:noFill/>
              </a:ln>
            </p:spPr>
          </p:pic>
          <p:pic>
            <p:nvPicPr>
              <p:cNvPr id="47" name="Picture 4_1">
                <a:extLst>
                  <a:ext uri="{FF2B5EF4-FFF2-40B4-BE49-F238E27FC236}">
                    <a16:creationId xmlns:a16="http://schemas.microsoft.com/office/drawing/2014/main" id="{1A9D7C2A-9576-54CA-1E1C-FB825CFA6EF2}"/>
                  </a:ext>
                </a:extLst>
              </p:cNvPr>
              <p:cNvPicPr/>
              <p:nvPr/>
            </p:nvPicPr>
            <p:blipFill rotWithShape="1">
              <a:blip r:embed="rId22"/>
              <a:srcRect l="371" t="4927" r="91332" b="88353"/>
              <a:stretch/>
            </p:blipFill>
            <p:spPr>
              <a:xfrm>
                <a:off x="4484735" y="3973041"/>
                <a:ext cx="1335554" cy="288809"/>
              </a:xfrm>
              <a:prstGeom prst="rect">
                <a:avLst/>
              </a:prstGeom>
              <a:ln>
                <a:noFill/>
              </a:ln>
            </p:spPr>
          </p:pic>
        </p:grpSp>
        <p:sp>
          <p:nvSpPr>
            <p:cNvPr id="53" name="ZoneTexte 52">
              <a:extLst>
                <a:ext uri="{FF2B5EF4-FFF2-40B4-BE49-F238E27FC236}">
                  <a16:creationId xmlns:a16="http://schemas.microsoft.com/office/drawing/2014/main" id="{22474DA6-8CD5-DF7D-848D-E21AEE50D5AC}"/>
                </a:ext>
              </a:extLst>
            </p:cNvPr>
            <p:cNvSpPr txBox="1"/>
            <p:nvPr/>
          </p:nvSpPr>
          <p:spPr>
            <a:xfrm>
              <a:off x="4067033" y="3638968"/>
              <a:ext cx="3896475"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a:ea typeface="+mn-ea"/>
                  <a:cs typeface="+mn-cs"/>
                </a:rPr>
                <a:t>Exemple d’unité qui répond à “A” en premier</a:t>
              </a:r>
            </a:p>
          </p:txBody>
        </p:sp>
      </p:grpSp>
      <p:grpSp>
        <p:nvGrpSpPr>
          <p:cNvPr id="193" name="Groupe 192">
            <a:extLst>
              <a:ext uri="{FF2B5EF4-FFF2-40B4-BE49-F238E27FC236}">
                <a16:creationId xmlns:a16="http://schemas.microsoft.com/office/drawing/2014/main" id="{9A0B48CB-F478-88DE-53B8-10733133EB09}"/>
              </a:ext>
            </a:extLst>
          </p:cNvPr>
          <p:cNvGrpSpPr/>
          <p:nvPr/>
        </p:nvGrpSpPr>
        <p:grpSpPr>
          <a:xfrm>
            <a:off x="3939658" y="5543776"/>
            <a:ext cx="3896475" cy="1145718"/>
            <a:chOff x="3939658" y="5169204"/>
            <a:chExt cx="3896475" cy="1145718"/>
          </a:xfrm>
        </p:grpSpPr>
        <p:grpSp>
          <p:nvGrpSpPr>
            <p:cNvPr id="51" name="Groupe 50">
              <a:extLst>
                <a:ext uri="{FF2B5EF4-FFF2-40B4-BE49-F238E27FC236}">
                  <a16:creationId xmlns:a16="http://schemas.microsoft.com/office/drawing/2014/main" id="{4E40D356-3BE4-8C1B-1B81-CA07EF63889B}"/>
                </a:ext>
              </a:extLst>
            </p:cNvPr>
            <p:cNvGrpSpPr/>
            <p:nvPr/>
          </p:nvGrpSpPr>
          <p:grpSpPr>
            <a:xfrm>
              <a:off x="4813932" y="5521660"/>
              <a:ext cx="2656253" cy="793262"/>
              <a:chOff x="4480939" y="5151970"/>
              <a:chExt cx="1335554" cy="438733"/>
            </a:xfrm>
          </p:grpSpPr>
          <p:pic>
            <p:nvPicPr>
              <p:cNvPr id="46" name="Picture 4_0">
                <a:extLst>
                  <a:ext uri="{FF2B5EF4-FFF2-40B4-BE49-F238E27FC236}">
                    <a16:creationId xmlns:a16="http://schemas.microsoft.com/office/drawing/2014/main" id="{FCF94FF9-8731-CB3D-E546-799F4EA53D49}"/>
                  </a:ext>
                </a:extLst>
              </p:cNvPr>
              <p:cNvPicPr/>
              <p:nvPr/>
            </p:nvPicPr>
            <p:blipFill rotWithShape="1">
              <a:blip r:embed="rId22"/>
              <a:srcRect l="10542" t="64483" r="81240" b="30172"/>
              <a:stretch/>
            </p:blipFill>
            <p:spPr>
              <a:xfrm>
                <a:off x="4493598" y="5151970"/>
                <a:ext cx="1322895" cy="229671"/>
              </a:xfrm>
              <a:prstGeom prst="rect">
                <a:avLst/>
              </a:prstGeom>
              <a:ln>
                <a:noFill/>
              </a:ln>
            </p:spPr>
          </p:pic>
          <p:pic>
            <p:nvPicPr>
              <p:cNvPr id="48" name="Picture 2_1">
                <a:extLst>
                  <a:ext uri="{FF2B5EF4-FFF2-40B4-BE49-F238E27FC236}">
                    <a16:creationId xmlns:a16="http://schemas.microsoft.com/office/drawing/2014/main" id="{4A019C94-F45C-9FEE-6185-E6D721027927}"/>
                  </a:ext>
                </a:extLst>
              </p:cNvPr>
              <p:cNvPicPr/>
              <p:nvPr/>
            </p:nvPicPr>
            <p:blipFill rotWithShape="1">
              <a:blip r:embed="rId21"/>
              <a:srcRect l="10487" t="64489" r="81352" b="30166"/>
              <a:stretch/>
            </p:blipFill>
            <p:spPr>
              <a:xfrm>
                <a:off x="4480939" y="5361031"/>
                <a:ext cx="1312789" cy="229672"/>
              </a:xfrm>
              <a:prstGeom prst="rect">
                <a:avLst/>
              </a:prstGeom>
              <a:ln>
                <a:noFill/>
              </a:ln>
            </p:spPr>
          </p:pic>
        </p:grpSp>
        <p:sp>
          <p:nvSpPr>
            <p:cNvPr id="54" name="ZoneTexte 53">
              <a:extLst>
                <a:ext uri="{FF2B5EF4-FFF2-40B4-BE49-F238E27FC236}">
                  <a16:creationId xmlns:a16="http://schemas.microsoft.com/office/drawing/2014/main" id="{D4952198-56E8-20B4-57D0-C89E2B1FBE29}"/>
                </a:ext>
              </a:extLst>
            </p:cNvPr>
            <p:cNvSpPr txBox="1"/>
            <p:nvPr/>
          </p:nvSpPr>
          <p:spPr>
            <a:xfrm>
              <a:off x="3939658" y="5169204"/>
              <a:ext cx="3896475"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a:ea typeface="+mn-ea"/>
                  <a:cs typeface="+mn-cs"/>
                </a:rPr>
                <a:t>Autre unité qui répond à “R” à droite du mot</a:t>
              </a:r>
            </a:p>
          </p:txBody>
        </p:sp>
      </p:grpSp>
      <p:grpSp>
        <p:nvGrpSpPr>
          <p:cNvPr id="191" name="Groupe 190">
            <a:extLst>
              <a:ext uri="{FF2B5EF4-FFF2-40B4-BE49-F238E27FC236}">
                <a16:creationId xmlns:a16="http://schemas.microsoft.com/office/drawing/2014/main" id="{458B405A-855E-DAFF-02D9-7EC97B610143}"/>
              </a:ext>
            </a:extLst>
          </p:cNvPr>
          <p:cNvGrpSpPr/>
          <p:nvPr/>
        </p:nvGrpSpPr>
        <p:grpSpPr>
          <a:xfrm>
            <a:off x="4749519" y="4896581"/>
            <a:ext cx="2462062" cy="456926"/>
            <a:chOff x="4709124" y="6323311"/>
            <a:chExt cx="2462062" cy="456926"/>
          </a:xfrm>
        </p:grpSpPr>
        <p:sp>
          <p:nvSpPr>
            <p:cNvPr id="55" name="ZoneTexte 54">
              <a:extLst>
                <a:ext uri="{FF2B5EF4-FFF2-40B4-BE49-F238E27FC236}">
                  <a16:creationId xmlns:a16="http://schemas.microsoft.com/office/drawing/2014/main" id="{F95796BB-8E74-ADA1-DF2E-4AEC184E93FF}"/>
                </a:ext>
              </a:extLst>
            </p:cNvPr>
            <p:cNvSpPr txBox="1"/>
            <p:nvPr/>
          </p:nvSpPr>
          <p:spPr>
            <a:xfrm flipH="1">
              <a:off x="4762051"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1</a:t>
              </a:r>
            </a:p>
          </p:txBody>
        </p:sp>
        <p:sp>
          <p:nvSpPr>
            <p:cNvPr id="56" name="ZoneTexte 55">
              <a:extLst>
                <a:ext uri="{FF2B5EF4-FFF2-40B4-BE49-F238E27FC236}">
                  <a16:creationId xmlns:a16="http://schemas.microsoft.com/office/drawing/2014/main" id="{F6E59865-1239-99F1-87E3-46208C91CFCE}"/>
                </a:ext>
              </a:extLst>
            </p:cNvPr>
            <p:cNvSpPr txBox="1"/>
            <p:nvPr/>
          </p:nvSpPr>
          <p:spPr>
            <a:xfrm flipH="1">
              <a:off x="5070614"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2</a:t>
              </a:r>
            </a:p>
          </p:txBody>
        </p:sp>
        <p:sp>
          <p:nvSpPr>
            <p:cNvPr id="57" name="ZoneTexte 56">
              <a:extLst>
                <a:ext uri="{FF2B5EF4-FFF2-40B4-BE49-F238E27FC236}">
                  <a16:creationId xmlns:a16="http://schemas.microsoft.com/office/drawing/2014/main" id="{9BA2E57B-8959-459B-DD54-27E498D67337}"/>
                </a:ext>
              </a:extLst>
            </p:cNvPr>
            <p:cNvSpPr txBox="1"/>
            <p:nvPr/>
          </p:nvSpPr>
          <p:spPr>
            <a:xfrm flipH="1">
              <a:off x="5379177"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3</a:t>
              </a:r>
            </a:p>
          </p:txBody>
        </p:sp>
        <p:sp>
          <p:nvSpPr>
            <p:cNvPr id="58" name="ZoneTexte 57">
              <a:extLst>
                <a:ext uri="{FF2B5EF4-FFF2-40B4-BE49-F238E27FC236}">
                  <a16:creationId xmlns:a16="http://schemas.microsoft.com/office/drawing/2014/main" id="{414AD7D8-3C55-7B0F-5FDF-074C3707AF0E}"/>
                </a:ext>
              </a:extLst>
            </p:cNvPr>
            <p:cNvSpPr txBox="1"/>
            <p:nvPr/>
          </p:nvSpPr>
          <p:spPr>
            <a:xfrm flipH="1">
              <a:off x="5687740"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4</a:t>
              </a:r>
            </a:p>
          </p:txBody>
        </p:sp>
        <p:sp>
          <p:nvSpPr>
            <p:cNvPr id="59" name="ZoneTexte 58">
              <a:extLst>
                <a:ext uri="{FF2B5EF4-FFF2-40B4-BE49-F238E27FC236}">
                  <a16:creationId xmlns:a16="http://schemas.microsoft.com/office/drawing/2014/main" id="{DAC22077-6BB9-95FB-9CC3-580F9D970F4B}"/>
                </a:ext>
              </a:extLst>
            </p:cNvPr>
            <p:cNvSpPr txBox="1"/>
            <p:nvPr/>
          </p:nvSpPr>
          <p:spPr>
            <a:xfrm flipH="1">
              <a:off x="6035743"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4</a:t>
              </a:r>
            </a:p>
          </p:txBody>
        </p:sp>
        <p:sp>
          <p:nvSpPr>
            <p:cNvPr id="60" name="ZoneTexte 59">
              <a:extLst>
                <a:ext uri="{FF2B5EF4-FFF2-40B4-BE49-F238E27FC236}">
                  <a16:creationId xmlns:a16="http://schemas.microsoft.com/office/drawing/2014/main" id="{D869CFFD-8906-796B-C7AF-1A0CE4C4511D}"/>
                </a:ext>
              </a:extLst>
            </p:cNvPr>
            <p:cNvSpPr txBox="1"/>
            <p:nvPr/>
          </p:nvSpPr>
          <p:spPr>
            <a:xfrm flipH="1">
              <a:off x="6341059"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3</a:t>
              </a:r>
            </a:p>
          </p:txBody>
        </p:sp>
        <p:sp>
          <p:nvSpPr>
            <p:cNvPr id="61" name="ZoneTexte 60">
              <a:extLst>
                <a:ext uri="{FF2B5EF4-FFF2-40B4-BE49-F238E27FC236}">
                  <a16:creationId xmlns:a16="http://schemas.microsoft.com/office/drawing/2014/main" id="{133FDD1C-34CA-0454-9D8D-D43AB6B8D7C7}"/>
                </a:ext>
              </a:extLst>
            </p:cNvPr>
            <p:cNvSpPr txBox="1"/>
            <p:nvPr/>
          </p:nvSpPr>
          <p:spPr>
            <a:xfrm flipH="1">
              <a:off x="6646375"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2</a:t>
              </a:r>
            </a:p>
          </p:txBody>
        </p:sp>
        <p:sp>
          <p:nvSpPr>
            <p:cNvPr id="62" name="ZoneTexte 61">
              <a:extLst>
                <a:ext uri="{FF2B5EF4-FFF2-40B4-BE49-F238E27FC236}">
                  <a16:creationId xmlns:a16="http://schemas.microsoft.com/office/drawing/2014/main" id="{61B88EC3-EF87-D442-535C-5984B31844F0}"/>
                </a:ext>
              </a:extLst>
            </p:cNvPr>
            <p:cNvSpPr txBox="1"/>
            <p:nvPr/>
          </p:nvSpPr>
          <p:spPr>
            <a:xfrm flipH="1">
              <a:off x="6951692" y="6323311"/>
              <a:ext cx="1715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1</a:t>
              </a:r>
            </a:p>
          </p:txBody>
        </p:sp>
        <p:sp>
          <p:nvSpPr>
            <p:cNvPr id="63" name="ZoneTexte 62">
              <a:extLst>
                <a:ext uri="{FF2B5EF4-FFF2-40B4-BE49-F238E27FC236}">
                  <a16:creationId xmlns:a16="http://schemas.microsoft.com/office/drawing/2014/main" id="{82120263-3AD5-B805-F9E3-8F074FDA6ED2}"/>
                </a:ext>
              </a:extLst>
            </p:cNvPr>
            <p:cNvSpPr txBox="1"/>
            <p:nvPr/>
          </p:nvSpPr>
          <p:spPr>
            <a:xfrm flipH="1">
              <a:off x="5120422" y="6494423"/>
              <a:ext cx="1629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rPr>
                <a:t>Position</a:t>
              </a:r>
            </a:p>
          </p:txBody>
        </p:sp>
        <p:sp>
          <p:nvSpPr>
            <p:cNvPr id="64" name="ZoneTexte 63">
              <a:extLst>
                <a:ext uri="{FF2B5EF4-FFF2-40B4-BE49-F238E27FC236}">
                  <a16:creationId xmlns:a16="http://schemas.microsoft.com/office/drawing/2014/main" id="{A17917F9-4042-C3DD-B66C-BC4ACFD9F8C9}"/>
                </a:ext>
              </a:extLst>
            </p:cNvPr>
            <p:cNvSpPr txBox="1"/>
            <p:nvPr/>
          </p:nvSpPr>
          <p:spPr>
            <a:xfrm flipH="1">
              <a:off x="4709124" y="6503238"/>
              <a:ext cx="162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err="1">
                  <a:ln>
                    <a:noFill/>
                  </a:ln>
                  <a:solidFill>
                    <a:srgbClr val="000000"/>
                  </a:solidFill>
                  <a:effectLst/>
                  <a:uLnTx/>
                  <a:uFillTx/>
                  <a:latin typeface="Calibri"/>
                  <a:ea typeface="+mn-ea"/>
                  <a:cs typeface="+mn-cs"/>
                </a:rPr>
                <a:t>From</a:t>
              </a:r>
              <a:r>
                <a:rPr kumimoji="0" lang="fr-FR" sz="1200" b="0" i="0" u="none" strike="noStrike" kern="1200" cap="none" spc="0" normalizeH="0" baseline="0" dirty="0">
                  <a:ln>
                    <a:noFill/>
                  </a:ln>
                  <a:solidFill>
                    <a:srgbClr val="000000"/>
                  </a:solidFill>
                  <a:effectLst/>
                  <a:uLnTx/>
                  <a:uFillTx/>
                  <a:latin typeface="Calibri"/>
                  <a:ea typeface="+mn-ea"/>
                  <a:cs typeface="+mn-cs"/>
                </a:rPr>
                <a:t> </a:t>
              </a:r>
              <a:r>
                <a:rPr kumimoji="0" lang="fr-FR" sz="1200" b="0" i="0" u="none" strike="noStrike" kern="1200" cap="none" spc="0" normalizeH="0" baseline="0" dirty="0" err="1">
                  <a:ln>
                    <a:noFill/>
                  </a:ln>
                  <a:solidFill>
                    <a:srgbClr val="000000"/>
                  </a:solidFill>
                  <a:effectLst/>
                  <a:uLnTx/>
                  <a:uFillTx/>
                  <a:latin typeface="Calibri"/>
                  <a:ea typeface="+mn-ea"/>
                  <a:cs typeface="+mn-cs"/>
                </a:rPr>
                <a:t>left</a:t>
              </a:r>
              <a:r>
                <a:rPr kumimoji="0" lang="fr-FR" sz="1200" b="0" i="0" u="none" strike="noStrike" kern="1200" cap="none" spc="0" normalizeH="0" baseline="0" dirty="0">
                  <a:ln>
                    <a:noFill/>
                  </a:ln>
                  <a:solidFill>
                    <a:srgbClr val="000000"/>
                  </a:solidFill>
                  <a:effectLst/>
                  <a:uLnTx/>
                  <a:uFillTx/>
                  <a:latin typeface="Calibri"/>
                  <a:ea typeface="+mn-ea"/>
                  <a:cs typeface="+mn-cs"/>
                </a:rPr>
                <a:t> </a:t>
              </a:r>
              <a:r>
                <a:rPr kumimoji="0" lang="fr-FR" sz="1200" b="0" i="0" u="none" strike="noStrike" kern="1200" cap="none" spc="0" normalizeH="0" baseline="0" dirty="0">
                  <a:ln>
                    <a:noFill/>
                  </a:ln>
                  <a:solidFill>
                    <a:srgbClr val="000000"/>
                  </a:solidFill>
                  <a:effectLst/>
                  <a:uLnTx/>
                  <a:uFillTx/>
                  <a:latin typeface="Calibri"/>
                  <a:ea typeface="+mn-ea"/>
                  <a:cs typeface="+mn-cs"/>
                  <a:sym typeface="Wingdings" panose="05000000000000000000" pitchFamily="2" charset="2"/>
                </a:rPr>
                <a:t></a:t>
              </a:r>
              <a:endParaRPr kumimoji="0" lang="fr-FR" sz="1200" b="0" i="0" u="none" strike="noStrike" kern="1200" cap="none" spc="0" normalizeH="0" baseline="0" dirty="0">
                <a:ln>
                  <a:noFill/>
                </a:ln>
                <a:solidFill>
                  <a:srgbClr val="000000"/>
                </a:solidFill>
                <a:effectLst/>
                <a:uLnTx/>
                <a:uFillTx/>
                <a:latin typeface="Calibri"/>
                <a:ea typeface="+mn-ea"/>
                <a:cs typeface="+mn-cs"/>
              </a:endParaRPr>
            </a:p>
          </p:txBody>
        </p:sp>
        <p:sp>
          <p:nvSpPr>
            <p:cNvPr id="156" name="ZoneTexte 155">
              <a:extLst>
                <a:ext uri="{FF2B5EF4-FFF2-40B4-BE49-F238E27FC236}">
                  <a16:creationId xmlns:a16="http://schemas.microsoft.com/office/drawing/2014/main" id="{78227524-4D43-6EE3-8457-B8EECF40D5EC}"/>
                </a:ext>
              </a:extLst>
            </p:cNvPr>
            <p:cNvSpPr txBox="1"/>
            <p:nvPr/>
          </p:nvSpPr>
          <p:spPr>
            <a:xfrm flipH="1">
              <a:off x="5541938" y="6503238"/>
              <a:ext cx="16292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dirty="0">
                  <a:ln>
                    <a:noFill/>
                  </a:ln>
                  <a:solidFill>
                    <a:srgbClr val="000000"/>
                  </a:solidFill>
                  <a:effectLst/>
                  <a:uLnTx/>
                  <a:uFillTx/>
                  <a:latin typeface="Calibri"/>
                  <a:ea typeface="+mn-ea"/>
                  <a:cs typeface="+mn-cs"/>
                  <a:sym typeface="Wingdings" panose="05000000000000000000" pitchFamily="2" charset="2"/>
                </a:rPr>
                <a:t> </a:t>
              </a:r>
              <a:r>
                <a:rPr kumimoji="0" lang="fr-FR" sz="1200" b="0" i="0" u="none" strike="noStrike" kern="1200" cap="none" spc="0" normalizeH="0" baseline="0" dirty="0" err="1">
                  <a:ln>
                    <a:noFill/>
                  </a:ln>
                  <a:solidFill>
                    <a:srgbClr val="000000"/>
                  </a:solidFill>
                  <a:effectLst/>
                  <a:uLnTx/>
                  <a:uFillTx/>
                  <a:latin typeface="Calibri"/>
                  <a:ea typeface="+mn-ea"/>
                  <a:cs typeface="+mn-cs"/>
                </a:rPr>
                <a:t>From</a:t>
              </a:r>
              <a:r>
                <a:rPr kumimoji="0" lang="fr-FR" sz="1200" b="0" i="0" u="none" strike="noStrike" kern="1200" cap="none" spc="0" normalizeH="0" baseline="0" dirty="0">
                  <a:ln>
                    <a:noFill/>
                  </a:ln>
                  <a:solidFill>
                    <a:srgbClr val="000000"/>
                  </a:solidFill>
                  <a:effectLst/>
                  <a:uLnTx/>
                  <a:uFillTx/>
                  <a:latin typeface="Calibri"/>
                  <a:ea typeface="+mn-ea"/>
                  <a:cs typeface="+mn-cs"/>
                </a:rPr>
                <a:t> right</a:t>
              </a:r>
            </a:p>
          </p:txBody>
        </p:sp>
      </p:grpSp>
      <p:sp>
        <p:nvSpPr>
          <p:cNvPr id="4" name="ZoneTexte 3">
            <a:extLst>
              <a:ext uri="{FF2B5EF4-FFF2-40B4-BE49-F238E27FC236}">
                <a16:creationId xmlns:a16="http://schemas.microsoft.com/office/drawing/2014/main" id="{1A0345D6-B1E0-4231-B728-913C49AC7216}"/>
              </a:ext>
            </a:extLst>
          </p:cNvPr>
          <p:cNvSpPr txBox="1"/>
          <p:nvPr/>
        </p:nvSpPr>
        <p:spPr>
          <a:xfrm>
            <a:off x="7995218" y="5319694"/>
            <a:ext cx="4005148"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a:rPr>
              <a:t>Ce code neural</a:t>
            </a:r>
            <a:r>
              <a:rPr kumimoji="0" lang="fr-FR" sz="1600" b="0" i="0" u="none" strike="noStrike" kern="1200" cap="none" spc="0" normalizeH="0" dirty="0">
                <a:ln>
                  <a:noFill/>
                </a:ln>
                <a:solidFill>
                  <a:srgbClr val="000000"/>
                </a:solidFill>
                <a:effectLst/>
                <a:uLnTx/>
                <a:uFillTx/>
                <a:latin typeface="Calibri"/>
              </a:rPr>
              <a:t> correspond à</a:t>
            </a:r>
            <a:r>
              <a:rPr kumimoji="0" lang="fr-FR" sz="1600" b="0" i="0" u="none" strike="noStrike" kern="1200" cap="none" spc="0" normalizeH="0" baseline="0" dirty="0">
                <a:ln>
                  <a:noFill/>
                </a:ln>
                <a:solidFill>
                  <a:srgbClr val="000000"/>
                </a:solidFill>
                <a:effectLst/>
                <a:uLnTx/>
                <a:uFillTx/>
                <a:latin typeface="Calibri"/>
              </a:rPr>
              <a:t> une combinaison de lettres et de positions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a:rPr>
              <a:t>BADGE = B</a:t>
            </a:r>
            <a:r>
              <a:rPr kumimoji="0" lang="fr-FR" sz="1200" b="0" i="0" u="none" strike="noStrike" kern="1200" cap="none" spc="0" normalizeH="0" baseline="0" dirty="0">
                <a:ln>
                  <a:noFill/>
                </a:ln>
                <a:solidFill>
                  <a:srgbClr val="000000"/>
                </a:solidFill>
                <a:effectLst/>
                <a:uLnTx/>
                <a:uFillTx/>
                <a:latin typeface="Calibri"/>
              </a:rPr>
              <a:t>(1)</a:t>
            </a:r>
            <a:r>
              <a:rPr kumimoji="0" lang="fr-FR" sz="1600" b="0" i="0" u="none" strike="noStrike" kern="1200" cap="none" spc="0" normalizeH="0" baseline="0" dirty="0">
                <a:ln>
                  <a:noFill/>
                </a:ln>
                <a:solidFill>
                  <a:srgbClr val="000000"/>
                </a:solidFill>
                <a:effectLst/>
                <a:uLnTx/>
                <a:uFillTx/>
                <a:latin typeface="Calibri"/>
              </a:rPr>
              <a:t> + A</a:t>
            </a:r>
            <a:r>
              <a:rPr kumimoji="0" lang="fr-FR" sz="1200" b="0" i="0" u="none" strike="noStrike" kern="1200" cap="none" spc="0" normalizeH="0" baseline="0" dirty="0">
                <a:ln>
                  <a:noFill/>
                </a:ln>
                <a:solidFill>
                  <a:srgbClr val="000000"/>
                </a:solidFill>
                <a:effectLst/>
                <a:uLnTx/>
                <a:uFillTx/>
                <a:latin typeface="Calibri"/>
              </a:rPr>
              <a:t>(1-2)</a:t>
            </a:r>
            <a:r>
              <a:rPr kumimoji="0" lang="fr-FR" sz="1600" b="0" i="0" u="none" strike="noStrike" kern="1200" cap="none" spc="0" normalizeH="0" baseline="0" dirty="0">
                <a:ln>
                  <a:noFill/>
                </a:ln>
                <a:solidFill>
                  <a:srgbClr val="000000"/>
                </a:solidFill>
                <a:effectLst/>
                <a:uLnTx/>
                <a:uFillTx/>
                <a:latin typeface="Calibri"/>
              </a:rPr>
              <a:t> + D, G </a:t>
            </a:r>
            <a:r>
              <a:rPr kumimoji="0" lang="fr-FR" sz="1200" b="0" i="0" u="none" strike="noStrike" kern="1200" cap="none" spc="0" normalizeH="0" baseline="0" dirty="0">
                <a:ln>
                  <a:noFill/>
                </a:ln>
                <a:solidFill>
                  <a:srgbClr val="000000"/>
                </a:solidFill>
                <a:effectLst/>
                <a:uLnTx/>
                <a:uFillTx/>
                <a:latin typeface="Calibri"/>
              </a:rPr>
              <a:t>(intérieur)</a:t>
            </a:r>
            <a:r>
              <a:rPr kumimoji="0" lang="fr-FR" sz="1600" b="0" i="0" u="none" strike="noStrike" kern="1200" cap="none" spc="0" normalizeH="0" baseline="0" dirty="0">
                <a:ln>
                  <a:noFill/>
                </a:ln>
                <a:solidFill>
                  <a:srgbClr val="000000"/>
                </a:solidFill>
                <a:effectLst/>
                <a:uLnTx/>
                <a:uFillTx/>
                <a:latin typeface="Calibri"/>
              </a:rPr>
              <a:t> + E</a:t>
            </a:r>
            <a:r>
              <a:rPr kumimoji="0" lang="fr-FR" sz="1200" b="0" i="0" u="none" strike="noStrike" kern="1200" cap="none" spc="0" normalizeH="0" baseline="0" dirty="0">
                <a:ln>
                  <a:noFill/>
                </a:ln>
                <a:solidFill>
                  <a:srgbClr val="000000"/>
                </a:solidFill>
                <a:effectLst/>
                <a:uLnTx/>
                <a:uFillTx/>
                <a:latin typeface="Calibri"/>
              </a:rPr>
              <a:t>(</a:t>
            </a:r>
            <a:r>
              <a:rPr lang="fr-FR" sz="1200" dirty="0">
                <a:solidFill>
                  <a:srgbClr val="000000"/>
                </a:solidFill>
                <a:latin typeface="Calibri"/>
              </a:rPr>
              <a:t>dernier</a:t>
            </a:r>
            <a:r>
              <a:rPr kumimoji="0" lang="fr-FR" sz="1200" b="0" i="0" u="none" strike="noStrike" kern="1200" cap="none" spc="0" normalizeH="0" baseline="0" dirty="0">
                <a:ln>
                  <a:noFill/>
                </a:ln>
                <a:solidFill>
                  <a:srgbClr val="000000"/>
                </a:solidFill>
                <a:effectLst/>
                <a:uLnTx/>
                <a:uFillTx/>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dirty="0">
              <a:ln>
                <a:noFill/>
              </a:ln>
              <a:solidFill>
                <a:srgbClr val="000000"/>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a:rPr>
              <a:t>Noter que BADGE ≈ BAGDE !</a:t>
            </a:r>
          </a:p>
        </p:txBody>
      </p:sp>
    </p:spTree>
    <p:extLst>
      <p:ext uri="{BB962C8B-B14F-4D97-AF65-F5344CB8AC3E}">
        <p14:creationId xmlns:p14="http://schemas.microsoft.com/office/powerpoint/2010/main" val="21989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personne, homme, intérieur&#10;&#10;Description générée automatiquement">
            <a:extLst>
              <a:ext uri="{FF2B5EF4-FFF2-40B4-BE49-F238E27FC236}">
                <a16:creationId xmlns:a16="http://schemas.microsoft.com/office/drawing/2014/main" id="{36F335F4-B494-ACCC-E0BD-E7E392DB3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310" y="1196834"/>
            <a:ext cx="7239379" cy="5429534"/>
          </a:xfrm>
          <a:prstGeom prst="rect">
            <a:avLst/>
          </a:prstGeom>
        </p:spPr>
      </p:pic>
      <p:pic>
        <p:nvPicPr>
          <p:cNvPr id="9" name="Picture 3" descr="DSCN1551"/>
          <p:cNvPicPr>
            <a:picLocks noChangeAspect="1" noChangeArrowheads="1"/>
          </p:cNvPicPr>
          <p:nvPr/>
        </p:nvPicPr>
        <p:blipFill>
          <a:blip r:embed="rId3" cstate="print"/>
          <a:srcRect/>
          <a:stretch>
            <a:fillRect/>
          </a:stretch>
        </p:blipFill>
        <p:spPr>
          <a:xfrm>
            <a:off x="1523999" y="0"/>
            <a:ext cx="5219246" cy="3581400"/>
          </a:xfrm>
          <a:prstGeom prst="rect">
            <a:avLst/>
          </a:prstGeom>
          <a:noFill/>
          <a:ln w="28575">
            <a:solidFill>
              <a:schemeClr val="bg1"/>
            </a:solidFill>
          </a:ln>
        </p:spPr>
      </p:pic>
      <p:pic>
        <p:nvPicPr>
          <p:cNvPr id="201730" name="Picture 2"/>
          <p:cNvPicPr>
            <a:picLocks noChangeAspect="1" noChangeArrowheads="1"/>
          </p:cNvPicPr>
          <p:nvPr/>
        </p:nvPicPr>
        <p:blipFill>
          <a:blip r:embed="rId4" cstate="print"/>
          <a:srcRect/>
          <a:stretch>
            <a:fillRect/>
          </a:stretch>
        </p:blipFill>
        <p:spPr bwMode="auto">
          <a:xfrm>
            <a:off x="5257800" y="0"/>
            <a:ext cx="5410200" cy="3606800"/>
          </a:xfrm>
          <a:prstGeom prst="rect">
            <a:avLst/>
          </a:prstGeom>
          <a:noFill/>
          <a:ln w="28575">
            <a:solidFill>
              <a:schemeClr val="bg1"/>
            </a:solidFill>
            <a:miter lim="800000"/>
            <a:headEnd/>
            <a:tailEnd/>
          </a:ln>
        </p:spPr>
      </p:pic>
      <p:sp>
        <p:nvSpPr>
          <p:cNvPr id="10" name="ZoneTexte 9"/>
          <p:cNvSpPr txBox="1"/>
          <p:nvPr/>
        </p:nvSpPr>
        <p:spPr>
          <a:xfrm>
            <a:off x="1905000" y="304801"/>
            <a:ext cx="8229600" cy="646331"/>
          </a:xfrm>
          <a:prstGeom prst="rect">
            <a:avLst/>
          </a:prstGeom>
          <a:solidFill>
            <a:srgbClr val="C0C0C0">
              <a:alpha val="56863"/>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0" i="0" u="none" strike="noStrike" kern="1200" cap="none" spc="0" normalizeH="0" baseline="0" noProof="0" dirty="0">
                <a:ln>
                  <a:noFill/>
                </a:ln>
                <a:solidFill>
                  <a:srgbClr val="FFFF00"/>
                </a:solidFill>
                <a:effectLst/>
                <a:uLnTx/>
                <a:uFillTx/>
                <a:latin typeface="Calibri" pitchFamily="34" charset="0"/>
                <a:ea typeface="+mn-ea"/>
                <a:cs typeface="Times New Roman" pitchFamily="18" charset="0"/>
              </a:rPr>
              <a:t>L’imagerie de la lecture chez l’enfant</a:t>
            </a:r>
          </a:p>
        </p:txBody>
      </p:sp>
      <p:pic>
        <p:nvPicPr>
          <p:cNvPr id="201731" name="Picture 3"/>
          <p:cNvPicPr>
            <a:picLocks noChangeAspect="1" noChangeArrowheads="1"/>
          </p:cNvPicPr>
          <p:nvPr/>
        </p:nvPicPr>
        <p:blipFill>
          <a:blip r:embed="rId5" cstate="print"/>
          <a:srcRect/>
          <a:stretch>
            <a:fillRect/>
          </a:stretch>
        </p:blipFill>
        <p:spPr bwMode="auto">
          <a:xfrm>
            <a:off x="5638800" y="3505200"/>
            <a:ext cx="5029200" cy="3352800"/>
          </a:xfrm>
          <a:prstGeom prst="rect">
            <a:avLst/>
          </a:prstGeom>
          <a:noFill/>
          <a:ln w="28575">
            <a:solidFill>
              <a:schemeClr val="bg1"/>
            </a:solidFill>
            <a:miter lim="800000"/>
            <a:headEnd/>
            <a:tailEnd/>
          </a:ln>
        </p:spPr>
      </p:pic>
      <p:pic>
        <p:nvPicPr>
          <p:cNvPr id="7" name="Picture 4"/>
          <p:cNvPicPr>
            <a:picLocks noChangeAspect="1" noChangeArrowheads="1"/>
          </p:cNvPicPr>
          <p:nvPr/>
        </p:nvPicPr>
        <p:blipFill>
          <a:blip r:embed="rId6" cstate="print"/>
          <a:srcRect/>
          <a:stretch>
            <a:fillRect/>
          </a:stretch>
        </p:blipFill>
        <p:spPr bwMode="auto">
          <a:xfrm>
            <a:off x="1524000" y="3505200"/>
            <a:ext cx="5029200" cy="3352800"/>
          </a:xfrm>
          <a:prstGeom prst="rect">
            <a:avLst/>
          </a:prstGeom>
          <a:noFill/>
          <a:ln w="28575">
            <a:solidFill>
              <a:schemeClr val="bg1"/>
            </a:solidFill>
            <a:miter lim="800000"/>
            <a:headEnd/>
            <a:tailEnd/>
          </a:ln>
        </p:spPr>
      </p:pic>
    </p:spTree>
    <p:extLst>
      <p:ext uri="{BB962C8B-B14F-4D97-AF65-F5344CB8AC3E}">
        <p14:creationId xmlns:p14="http://schemas.microsoft.com/office/powerpoint/2010/main" val="1713025267"/>
      </p:ext>
    </p:extLst>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7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1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
          <p:cNvSpPr txBox="1">
            <a:spLocks noChangeArrowheads="1"/>
          </p:cNvSpPr>
          <p:nvPr/>
        </p:nvSpPr>
        <p:spPr bwMode="auto">
          <a:xfrm>
            <a:off x="1524000" y="21848"/>
            <a:ext cx="9067800" cy="89255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Calibri"/>
                <a:ea typeface="+mn-ea"/>
                <a:cs typeface="Times New Roman"/>
              </a:rPr>
              <a:t>Le système visuel change quand l’enfant apprend à lire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G. Dehaene-Lambertz, </a:t>
            </a:r>
            <a:r>
              <a:rPr kumimoji="0" lang="fr-FR" sz="1600" b="0" i="0" u="none" strike="noStrike" kern="1200" cap="none" spc="0" normalizeH="0" baseline="0" noProof="0" dirty="0" err="1">
                <a:ln>
                  <a:noFill/>
                </a:ln>
                <a:solidFill>
                  <a:srgbClr val="000000"/>
                </a:solidFill>
                <a:effectLst/>
                <a:uLnTx/>
                <a:uFillTx/>
                <a:latin typeface="Calibri"/>
                <a:ea typeface="+mn-ea"/>
                <a:cs typeface="Times New Roman"/>
              </a:rPr>
              <a:t>with</a:t>
            </a: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 Karla </a:t>
            </a:r>
            <a:r>
              <a:rPr kumimoji="0" lang="fr-FR" sz="1600" b="0" i="0" u="none" strike="noStrike" kern="1200" cap="none" spc="0" normalizeH="0" baseline="0" noProof="0" dirty="0" err="1">
                <a:ln>
                  <a:noFill/>
                </a:ln>
                <a:solidFill>
                  <a:srgbClr val="000000"/>
                </a:solidFill>
                <a:effectLst/>
                <a:uLnTx/>
                <a:uFillTx/>
                <a:latin typeface="Calibri"/>
                <a:ea typeface="+mn-ea"/>
                <a:cs typeface="Times New Roman"/>
              </a:rPr>
              <a:t>Monzalvo</a:t>
            </a: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 C. Billard, S. Dehaene (</a:t>
            </a:r>
            <a:r>
              <a:rPr kumimoji="0" lang="fr-FR" sz="1600" b="0" i="0" u="none" strike="noStrike" kern="1200" cap="none" spc="0" normalizeH="0" baseline="0" noProof="0" dirty="0" err="1">
                <a:ln>
                  <a:noFill/>
                </a:ln>
                <a:solidFill>
                  <a:srgbClr val="000000"/>
                </a:solidFill>
                <a:effectLst/>
                <a:uLnTx/>
                <a:uFillTx/>
                <a:latin typeface="Calibri"/>
                <a:ea typeface="+mn-ea"/>
                <a:cs typeface="Times New Roman"/>
              </a:rPr>
              <a:t>NeuroImage</a:t>
            </a: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 2012)</a:t>
            </a:r>
          </a:p>
        </p:txBody>
      </p:sp>
      <p:sp>
        <p:nvSpPr>
          <p:cNvPr id="83" name="Text Box 28"/>
          <p:cNvSpPr txBox="1">
            <a:spLocks noChangeArrowheads="1"/>
          </p:cNvSpPr>
          <p:nvPr/>
        </p:nvSpPr>
        <p:spPr bwMode="auto">
          <a:xfrm>
            <a:off x="1676400" y="1033816"/>
            <a:ext cx="8915400" cy="106182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a:rPr>
              <a:t> La VWFA, « boîte aux lettres du cerveau » spécialisée pour les mots écrits, apparaît au cours de la première année d’apprentissage.</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a:rPr>
              <a:t> Son activation prédit les scores de lecture des enfants</a:t>
            </a:r>
          </a:p>
        </p:txBody>
      </p:sp>
      <p:grpSp>
        <p:nvGrpSpPr>
          <p:cNvPr id="2" name="Groupe 33"/>
          <p:cNvGrpSpPr/>
          <p:nvPr/>
        </p:nvGrpSpPr>
        <p:grpSpPr>
          <a:xfrm>
            <a:off x="394643" y="2159332"/>
            <a:ext cx="3938464" cy="3447075"/>
            <a:chOff x="465272" y="2743200"/>
            <a:chExt cx="3323347" cy="2908704"/>
          </a:xfrm>
        </p:grpSpPr>
        <p:pic>
          <p:nvPicPr>
            <p:cNvPr id="67" name="Picture 7"/>
            <p:cNvPicPr>
              <a:picLocks noChangeAspect="1" noChangeArrowheads="1"/>
            </p:cNvPicPr>
            <p:nvPr/>
          </p:nvPicPr>
          <p:blipFill>
            <a:blip r:embed="rId2" cstate="print">
              <a:lum contrast="48000"/>
            </a:blip>
            <a:srcRect t="51792" r="46645"/>
            <a:stretch>
              <a:fillRect/>
            </a:stretch>
          </p:blipFill>
          <p:spPr bwMode="auto">
            <a:xfrm rot="16200000">
              <a:off x="916844" y="3438913"/>
              <a:ext cx="2439148" cy="1986834"/>
            </a:xfrm>
            <a:prstGeom prst="rect">
              <a:avLst/>
            </a:prstGeom>
            <a:noFill/>
            <a:ln w="9525">
              <a:noFill/>
              <a:miter lim="800000"/>
              <a:headEnd/>
              <a:tailEnd/>
            </a:ln>
          </p:spPr>
        </p:pic>
        <p:sp>
          <p:nvSpPr>
            <p:cNvPr id="70" name="Text Box 14"/>
            <p:cNvSpPr txBox="1">
              <a:spLocks noChangeArrowheads="1"/>
            </p:cNvSpPr>
            <p:nvPr/>
          </p:nvSpPr>
          <p:spPr bwMode="auto">
            <a:xfrm>
              <a:off x="465272" y="2743200"/>
              <a:ext cx="3323347"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latin typeface="Calibri"/>
                  <a:ea typeface="+mn-ea"/>
                  <a:cs typeface="Times New Roman"/>
                </a:rPr>
                <a:t>~6 ans (avant le CP), non-lecteurs</a:t>
              </a:r>
            </a:p>
          </p:txBody>
        </p:sp>
      </p:grpSp>
      <p:grpSp>
        <p:nvGrpSpPr>
          <p:cNvPr id="3" name="Groupe 34"/>
          <p:cNvGrpSpPr/>
          <p:nvPr/>
        </p:nvGrpSpPr>
        <p:grpSpPr>
          <a:xfrm>
            <a:off x="4788253" y="2159333"/>
            <a:ext cx="3172883" cy="3447076"/>
            <a:chOff x="3881020" y="2743200"/>
            <a:chExt cx="2677336" cy="2908705"/>
          </a:xfrm>
        </p:grpSpPr>
        <p:pic>
          <p:nvPicPr>
            <p:cNvPr id="69" name="Picture 11"/>
            <p:cNvPicPr>
              <a:picLocks noChangeAspect="1" noChangeArrowheads="1"/>
            </p:cNvPicPr>
            <p:nvPr/>
          </p:nvPicPr>
          <p:blipFill>
            <a:blip r:embed="rId3" cstate="print">
              <a:lum contrast="48000"/>
            </a:blip>
            <a:srcRect t="50015" r="46661"/>
            <a:stretch>
              <a:fillRect/>
            </a:stretch>
          </p:blipFill>
          <p:spPr bwMode="auto">
            <a:xfrm rot="16200000">
              <a:off x="3968338" y="3392578"/>
              <a:ext cx="2438447" cy="2080208"/>
            </a:xfrm>
            <a:prstGeom prst="rect">
              <a:avLst/>
            </a:prstGeom>
            <a:noFill/>
            <a:ln w="9525">
              <a:noFill/>
              <a:miter lim="800000"/>
              <a:headEnd/>
              <a:tailEnd/>
            </a:ln>
          </p:spPr>
        </p:pic>
        <p:sp>
          <p:nvSpPr>
            <p:cNvPr id="74" name="Text Box 14"/>
            <p:cNvSpPr txBox="1">
              <a:spLocks noChangeArrowheads="1"/>
            </p:cNvSpPr>
            <p:nvPr/>
          </p:nvSpPr>
          <p:spPr bwMode="auto">
            <a:xfrm>
              <a:off x="3881020" y="2743200"/>
              <a:ext cx="2677336"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latin typeface="Calibri"/>
                  <a:ea typeface="+mn-ea"/>
                  <a:cs typeface="Times New Roman"/>
                </a:rPr>
                <a:t>~6 ans (fin de CP), lecteurs</a:t>
              </a:r>
            </a:p>
          </p:txBody>
        </p:sp>
      </p:grpSp>
      <p:grpSp>
        <p:nvGrpSpPr>
          <p:cNvPr id="4" name="Groupe 35"/>
          <p:cNvGrpSpPr/>
          <p:nvPr/>
        </p:nvGrpSpPr>
        <p:grpSpPr>
          <a:xfrm>
            <a:off x="9103459" y="2173160"/>
            <a:ext cx="2308250" cy="3433249"/>
            <a:chOff x="6475292" y="2754868"/>
            <a:chExt cx="1947743" cy="2897038"/>
          </a:xfrm>
        </p:grpSpPr>
        <p:pic>
          <p:nvPicPr>
            <p:cNvPr id="68" name="Picture 10"/>
            <p:cNvPicPr>
              <a:picLocks noChangeAspect="1" noChangeArrowheads="1"/>
            </p:cNvPicPr>
            <p:nvPr/>
          </p:nvPicPr>
          <p:blipFill>
            <a:blip r:embed="rId4" cstate="print">
              <a:lum contrast="48000"/>
            </a:blip>
            <a:srcRect t="53021" r="46410"/>
            <a:stretch>
              <a:fillRect/>
            </a:stretch>
          </p:blipFill>
          <p:spPr bwMode="auto">
            <a:xfrm rot="16200000">
              <a:off x="6217621" y="3446491"/>
              <a:ext cx="2463086" cy="1947743"/>
            </a:xfrm>
            <a:prstGeom prst="rect">
              <a:avLst/>
            </a:prstGeom>
            <a:noFill/>
            <a:ln w="9525">
              <a:noFill/>
              <a:miter lim="800000"/>
              <a:headEnd/>
              <a:tailEnd/>
            </a:ln>
          </p:spPr>
        </p:pic>
        <p:sp>
          <p:nvSpPr>
            <p:cNvPr id="75" name="Text Box 14"/>
            <p:cNvSpPr txBox="1">
              <a:spLocks noChangeArrowheads="1"/>
            </p:cNvSpPr>
            <p:nvPr/>
          </p:nvSpPr>
          <p:spPr bwMode="auto">
            <a:xfrm>
              <a:off x="6715376" y="2754868"/>
              <a:ext cx="1479892" cy="369332"/>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latin typeface="Calibri"/>
                  <a:ea typeface="+mn-ea"/>
                  <a:cs typeface="Times New Roman"/>
                </a:rPr>
                <a:t>9 ans lecteurs</a:t>
              </a:r>
            </a:p>
          </p:txBody>
        </p:sp>
      </p:grpSp>
      <p:grpSp>
        <p:nvGrpSpPr>
          <p:cNvPr id="5" name="Groupe 32"/>
          <p:cNvGrpSpPr/>
          <p:nvPr/>
        </p:nvGrpSpPr>
        <p:grpSpPr>
          <a:xfrm>
            <a:off x="3505200" y="5817304"/>
            <a:ext cx="5026722" cy="949705"/>
            <a:chOff x="2667000" y="5795855"/>
            <a:chExt cx="5026722" cy="949705"/>
          </a:xfrm>
        </p:grpSpPr>
        <p:sp>
          <p:nvSpPr>
            <p:cNvPr id="76" name="Text Box 29"/>
            <p:cNvSpPr txBox="1">
              <a:spLocks noChangeArrowheads="1"/>
            </p:cNvSpPr>
            <p:nvPr/>
          </p:nvSpPr>
          <p:spPr bwMode="auto">
            <a:xfrm>
              <a:off x="2667000" y="6023178"/>
              <a:ext cx="956269" cy="495059"/>
            </a:xfrm>
            <a:prstGeom prst="rect">
              <a:avLst/>
            </a:prstGeom>
            <a:noFill/>
            <a:ln w="9525">
              <a:noFill/>
              <a:round/>
              <a:headEnd/>
              <a:tailEnd/>
            </a:ln>
          </p:spPr>
          <p:txBody>
            <a:bodyPr wrap="none" lIns="90129" tIns="46698" rIns="90129" bIns="46698">
              <a:spAutoFit/>
            </a:bodyPr>
            <a:lstStyle/>
            <a:p>
              <a:pPr marL="0" marR="0" lvl="0" indent="0" algn="l" defTabSz="407988" rtl="0" eaLnBrk="1" fontAlgn="base" latinLnBrk="0" hangingPunct="1">
                <a:lnSpc>
                  <a:spcPct val="93000"/>
                </a:lnSpc>
                <a:spcBef>
                  <a:spcPct val="0"/>
                </a:spcBef>
                <a:spcAft>
                  <a:spcPct val="0"/>
                </a:spcAft>
                <a:buClr>
                  <a:srgbClr val="000000"/>
                </a:buClr>
                <a:buSzPct val="45000"/>
                <a:buFontTx/>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pPr>
              <a:r>
                <a:rPr kumimoji="0" lang="en-GB" sz="2800" b="1" i="0" u="none" strike="noStrike" kern="1200" cap="none" spc="0" normalizeH="0" baseline="0" noProof="0" dirty="0" err="1">
                  <a:ln>
                    <a:noFill/>
                  </a:ln>
                  <a:solidFill>
                    <a:srgbClr val="00B050"/>
                  </a:solidFill>
                  <a:effectLst/>
                  <a:uLnTx/>
                  <a:uFillTx/>
                  <a:latin typeface="Calibri"/>
                  <a:ea typeface="+mn-ea"/>
                  <a:cs typeface="Tahoma" pitchFamily="34" charset="0"/>
                </a:rPr>
                <a:t>Mots</a:t>
              </a:r>
              <a:endParaRPr kumimoji="0" lang="en-GB" sz="2800" b="1" i="0" u="none" strike="noStrike" kern="1200" cap="none" spc="0" normalizeH="0" baseline="0" noProof="0" dirty="0">
                <a:ln>
                  <a:noFill/>
                </a:ln>
                <a:solidFill>
                  <a:srgbClr val="00B050"/>
                </a:solidFill>
                <a:effectLst/>
                <a:uLnTx/>
                <a:uFillTx/>
                <a:latin typeface="Calibri"/>
                <a:ea typeface="+mn-ea"/>
                <a:cs typeface="Tahoma" pitchFamily="34" charset="0"/>
              </a:endParaRPr>
            </a:p>
          </p:txBody>
        </p:sp>
        <p:pic>
          <p:nvPicPr>
            <p:cNvPr id="77" name="Picture 30"/>
            <p:cNvPicPr>
              <a:picLocks noChangeAspect="1" noChangeArrowheads="1"/>
            </p:cNvPicPr>
            <p:nvPr/>
          </p:nvPicPr>
          <p:blipFill>
            <a:blip r:embed="rId5" cstate="print"/>
            <a:srcRect/>
            <a:stretch>
              <a:fillRect/>
            </a:stretch>
          </p:blipFill>
          <p:spPr bwMode="auto">
            <a:xfrm>
              <a:off x="3957165" y="5810414"/>
              <a:ext cx="846671" cy="920587"/>
            </a:xfrm>
            <a:prstGeom prst="rect">
              <a:avLst/>
            </a:prstGeom>
            <a:noFill/>
            <a:ln w="57150">
              <a:solidFill>
                <a:srgbClr val="FF0000"/>
              </a:solidFill>
              <a:round/>
              <a:headEnd/>
              <a:tailEnd/>
            </a:ln>
          </p:spPr>
        </p:pic>
        <p:pic>
          <p:nvPicPr>
            <p:cNvPr id="78" name="Picture 31"/>
            <p:cNvPicPr>
              <a:picLocks noChangeAspect="1" noChangeArrowheads="1"/>
            </p:cNvPicPr>
            <p:nvPr/>
          </p:nvPicPr>
          <p:blipFill>
            <a:blip r:embed="rId6" cstate="print"/>
            <a:srcRect/>
            <a:stretch>
              <a:fillRect/>
            </a:stretch>
          </p:blipFill>
          <p:spPr bwMode="auto">
            <a:xfrm>
              <a:off x="5153745" y="5905609"/>
              <a:ext cx="1066178" cy="730197"/>
            </a:xfrm>
            <a:prstGeom prst="rect">
              <a:avLst/>
            </a:prstGeom>
            <a:noFill/>
            <a:ln w="57150">
              <a:solidFill>
                <a:srgbClr val="FFFF00"/>
              </a:solidFill>
              <a:round/>
              <a:headEnd/>
              <a:tailEnd/>
            </a:ln>
          </p:spPr>
        </p:pic>
        <p:pic>
          <p:nvPicPr>
            <p:cNvPr id="79" name="Picture 45"/>
            <p:cNvPicPr>
              <a:picLocks noChangeAspect="1" noChangeArrowheads="1"/>
            </p:cNvPicPr>
            <p:nvPr/>
          </p:nvPicPr>
          <p:blipFill>
            <a:blip r:embed="rId7" cstate="print"/>
            <a:srcRect/>
            <a:stretch>
              <a:fillRect/>
            </a:stretch>
          </p:blipFill>
          <p:spPr bwMode="auto">
            <a:xfrm>
              <a:off x="6576028" y="5795855"/>
              <a:ext cx="1117694" cy="949705"/>
            </a:xfrm>
            <a:prstGeom prst="rect">
              <a:avLst/>
            </a:prstGeom>
            <a:noFill/>
            <a:ln w="57150">
              <a:solidFill>
                <a:srgbClr val="00FFFF"/>
              </a:solidFill>
              <a:round/>
              <a:headEnd/>
              <a:tailEnd/>
            </a:ln>
          </p:spPr>
        </p:pic>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538147" y="2294042"/>
            <a:ext cx="8602015" cy="4607968"/>
            <a:chOff x="357084" y="1280499"/>
            <a:chExt cx="5976348" cy="3201439"/>
          </a:xfrm>
        </p:grpSpPr>
        <p:pic>
          <p:nvPicPr>
            <p:cNvPr id="54" name="Image 53"/>
            <p:cNvPicPr>
              <a:picLocks noChangeAspect="1"/>
            </p:cNvPicPr>
            <p:nvPr/>
          </p:nvPicPr>
          <p:blipFill>
            <a:blip r:embed="rId2"/>
            <a:stretch>
              <a:fillRect/>
            </a:stretch>
          </p:blipFill>
          <p:spPr>
            <a:xfrm>
              <a:off x="357084" y="1356738"/>
              <a:ext cx="3110175" cy="3125200"/>
            </a:xfrm>
            <a:prstGeom prst="rect">
              <a:avLst/>
            </a:prstGeom>
          </p:spPr>
        </p:pic>
        <p:sp>
          <p:nvSpPr>
            <p:cNvPr id="55" name="ZoneTexte 54"/>
            <p:cNvSpPr txBox="1"/>
            <p:nvPr/>
          </p:nvSpPr>
          <p:spPr>
            <a:xfrm>
              <a:off x="1157651" y="4213558"/>
              <a:ext cx="869625" cy="248044"/>
            </a:xfrm>
            <a:prstGeom prst="rect">
              <a:avLst/>
            </a:prstGeom>
            <a:noFill/>
          </p:spPr>
          <p:txBody>
            <a:bodyPr wrap="none" rtlCol="0">
              <a:spAutoFit/>
            </a:bodyPr>
            <a:lstStyle/>
            <a:p>
              <a:pPr marL="0" marR="0" lvl="0" indent="0" algn="ctr" defTabSz="914418" rtl="0" eaLnBrk="1" fontAlgn="auto" latinLnBrk="0" hangingPunct="1">
                <a:lnSpc>
                  <a:spcPct val="114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a:ea typeface="+mn-ea"/>
                  <a:cs typeface="+mn-cs"/>
                </a:rPr>
                <a:t>Jours d’école</a:t>
              </a:r>
            </a:p>
          </p:txBody>
        </p:sp>
        <p:sp>
          <p:nvSpPr>
            <p:cNvPr id="56" name="ZoneTexte 55"/>
            <p:cNvSpPr txBox="1"/>
            <p:nvPr/>
          </p:nvSpPr>
          <p:spPr>
            <a:xfrm>
              <a:off x="3582317" y="1280499"/>
              <a:ext cx="2530617" cy="248044"/>
            </a:xfrm>
            <a:prstGeom prst="rect">
              <a:avLst/>
            </a:prstGeom>
            <a:noFill/>
          </p:spPr>
          <p:txBody>
            <a:bodyPr wrap="square" rtlCol="0">
              <a:spAutoFit/>
            </a:bodyPr>
            <a:lstStyle/>
            <a:p>
              <a:pPr marL="0" marR="0" lvl="0" indent="0" algn="ctr" defTabSz="914418" rtl="0" eaLnBrk="1" fontAlgn="auto" latinLnBrk="0" hangingPunct="1">
                <a:lnSpc>
                  <a:spcPct val="114000"/>
                </a:lnSpc>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Fluence: mots lus par minute</a:t>
              </a:r>
            </a:p>
          </p:txBody>
        </p:sp>
        <p:sp>
          <p:nvSpPr>
            <p:cNvPr id="57" name="ZoneTexte 56"/>
            <p:cNvSpPr txBox="1"/>
            <p:nvPr/>
          </p:nvSpPr>
          <p:spPr>
            <a:xfrm>
              <a:off x="654705" y="1293032"/>
              <a:ext cx="2530617" cy="248044"/>
            </a:xfrm>
            <a:prstGeom prst="rect">
              <a:avLst/>
            </a:prstGeom>
            <a:noFill/>
          </p:spPr>
          <p:txBody>
            <a:bodyPr wrap="square" rtlCol="0">
              <a:spAutoFit/>
            </a:bodyPr>
            <a:lstStyle/>
            <a:p>
              <a:pPr marL="0" marR="0" lvl="0" indent="0" algn="ctr" defTabSz="914418" rtl="0" eaLnBrk="1" fontAlgn="auto" latinLnBrk="0" hangingPunct="1">
                <a:lnSpc>
                  <a:spcPct val="114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Relations Graphème phonème</a:t>
              </a:r>
            </a:p>
          </p:txBody>
        </p:sp>
        <p:pic>
          <p:nvPicPr>
            <p:cNvPr id="61" name="Image 60"/>
            <p:cNvPicPr>
              <a:picLocks noChangeAspect="1"/>
            </p:cNvPicPr>
            <p:nvPr/>
          </p:nvPicPr>
          <p:blipFill>
            <a:blip r:embed="rId3"/>
            <a:stretch>
              <a:fillRect/>
            </a:stretch>
          </p:blipFill>
          <p:spPr>
            <a:xfrm>
              <a:off x="3223257" y="1356738"/>
              <a:ext cx="3110175" cy="3125200"/>
            </a:xfrm>
            <a:prstGeom prst="rect">
              <a:avLst/>
            </a:prstGeom>
          </p:spPr>
        </p:pic>
        <p:grpSp>
          <p:nvGrpSpPr>
            <p:cNvPr id="65" name="Groupe 64"/>
            <p:cNvGrpSpPr/>
            <p:nvPr/>
          </p:nvGrpSpPr>
          <p:grpSpPr>
            <a:xfrm>
              <a:off x="2602420" y="3981837"/>
              <a:ext cx="253034" cy="271031"/>
              <a:chOff x="2452580" y="3981837"/>
              <a:chExt cx="253034" cy="271031"/>
            </a:xfrm>
          </p:grpSpPr>
          <p:sp>
            <p:nvSpPr>
              <p:cNvPr id="66" name="Rectangle 65"/>
              <p:cNvSpPr/>
              <p:nvPr/>
            </p:nvSpPr>
            <p:spPr>
              <a:xfrm>
                <a:off x="2593805" y="4069542"/>
                <a:ext cx="45719"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8" rtl="0" eaLnBrk="1" fontAlgn="auto" latinLnBrk="0" hangingPunct="1">
                  <a:lnSpc>
                    <a:spcPct val="114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Times New Roman"/>
                  <a:ea typeface="+mn-ea"/>
                  <a:cs typeface="Times New Roman"/>
                </a:endParaRPr>
              </a:p>
            </p:txBody>
          </p:sp>
          <p:sp>
            <p:nvSpPr>
              <p:cNvPr id="67" name="ZoneTexte 66"/>
              <p:cNvSpPr txBox="1"/>
              <p:nvPr/>
            </p:nvSpPr>
            <p:spPr>
              <a:xfrm>
                <a:off x="2452580" y="3981837"/>
                <a:ext cx="253034" cy="271031"/>
              </a:xfrm>
              <a:prstGeom prst="rect">
                <a:avLst/>
              </a:prstGeom>
              <a:noFill/>
            </p:spPr>
            <p:txBody>
              <a:bodyPr wrap="none" rtlCol="0">
                <a:spAutoFit/>
              </a:bodyPr>
              <a:lstStyle/>
              <a:p>
                <a:pPr marL="0" marR="0" lvl="0" indent="0" algn="l" defTabSz="914418" rtl="0" eaLnBrk="1" fontAlgn="auto" latinLnBrk="0" hangingPunct="1">
                  <a:lnSpc>
                    <a:spcPct val="114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rPr>
                  <a:t>//</a:t>
                </a:r>
              </a:p>
            </p:txBody>
          </p:sp>
        </p:grpSp>
        <p:grpSp>
          <p:nvGrpSpPr>
            <p:cNvPr id="68" name="Groupe 67"/>
            <p:cNvGrpSpPr/>
            <p:nvPr/>
          </p:nvGrpSpPr>
          <p:grpSpPr>
            <a:xfrm>
              <a:off x="5480015" y="3981837"/>
              <a:ext cx="253034" cy="271031"/>
              <a:chOff x="2452580" y="3981837"/>
              <a:chExt cx="253034" cy="271031"/>
            </a:xfrm>
          </p:grpSpPr>
          <p:sp>
            <p:nvSpPr>
              <p:cNvPr id="69" name="Rectangle 68"/>
              <p:cNvSpPr/>
              <p:nvPr/>
            </p:nvSpPr>
            <p:spPr>
              <a:xfrm>
                <a:off x="2593805" y="4069542"/>
                <a:ext cx="45719"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8" rtl="0" eaLnBrk="1" fontAlgn="auto" latinLnBrk="0" hangingPunct="1">
                  <a:lnSpc>
                    <a:spcPct val="114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Times New Roman"/>
                  <a:ea typeface="+mn-ea"/>
                  <a:cs typeface="Times New Roman"/>
                </a:endParaRPr>
              </a:p>
            </p:txBody>
          </p:sp>
          <p:sp>
            <p:nvSpPr>
              <p:cNvPr id="70" name="ZoneTexte 69"/>
              <p:cNvSpPr txBox="1"/>
              <p:nvPr/>
            </p:nvSpPr>
            <p:spPr>
              <a:xfrm>
                <a:off x="2452580" y="3981837"/>
                <a:ext cx="253034" cy="271031"/>
              </a:xfrm>
              <a:prstGeom prst="rect">
                <a:avLst/>
              </a:prstGeom>
              <a:noFill/>
            </p:spPr>
            <p:txBody>
              <a:bodyPr wrap="none" rtlCol="0">
                <a:spAutoFit/>
              </a:bodyPr>
              <a:lstStyle/>
              <a:p>
                <a:pPr marL="0" marR="0" lvl="0" indent="0" algn="l" defTabSz="914418" rtl="0" eaLnBrk="1" fontAlgn="auto" latinLnBrk="0" hangingPunct="1">
                  <a:lnSpc>
                    <a:spcPct val="114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rPr>
                  <a:t>//</a:t>
                </a:r>
              </a:p>
            </p:txBody>
          </p:sp>
        </p:grpSp>
        <p:sp>
          <p:nvSpPr>
            <p:cNvPr id="18" name="ZoneTexte 17">
              <a:extLst>
                <a:ext uri="{FF2B5EF4-FFF2-40B4-BE49-F238E27FC236}">
                  <a16:creationId xmlns:a16="http://schemas.microsoft.com/office/drawing/2014/main" id="{8B4E521F-9AAD-4C33-987B-F6046F385B88}"/>
                </a:ext>
              </a:extLst>
            </p:cNvPr>
            <p:cNvSpPr txBox="1"/>
            <p:nvPr/>
          </p:nvSpPr>
          <p:spPr>
            <a:xfrm>
              <a:off x="4189088" y="4213558"/>
              <a:ext cx="869625" cy="248044"/>
            </a:xfrm>
            <a:prstGeom prst="rect">
              <a:avLst/>
            </a:prstGeom>
            <a:noFill/>
          </p:spPr>
          <p:txBody>
            <a:bodyPr wrap="none" rtlCol="0">
              <a:spAutoFit/>
            </a:bodyPr>
            <a:lstStyle/>
            <a:p>
              <a:pPr marL="0" marR="0" lvl="0" indent="0" algn="ctr" defTabSz="914418" rtl="0" eaLnBrk="1" fontAlgn="auto" latinLnBrk="0" hangingPunct="1">
                <a:lnSpc>
                  <a:spcPct val="114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a:ea typeface="+mn-ea"/>
                  <a:cs typeface="+mn-cs"/>
                </a:rPr>
                <a:t>Jours d’école</a:t>
              </a:r>
            </a:p>
          </p:txBody>
        </p:sp>
      </p:grpSp>
      <p:sp>
        <p:nvSpPr>
          <p:cNvPr id="19" name="Rectangle 18">
            <a:extLst>
              <a:ext uri="{FF2B5EF4-FFF2-40B4-BE49-F238E27FC236}">
                <a16:creationId xmlns:a16="http://schemas.microsoft.com/office/drawing/2014/main" id="{E4E9A753-8EEC-4604-ABFA-CC2461C46D00}"/>
              </a:ext>
            </a:extLst>
          </p:cNvPr>
          <p:cNvSpPr/>
          <p:nvPr/>
        </p:nvSpPr>
        <p:spPr>
          <a:xfrm>
            <a:off x="1858925" y="1182088"/>
            <a:ext cx="10007809" cy="1077218"/>
          </a:xfrm>
          <a:prstGeom prst="rect">
            <a:avLst/>
          </a:prstGeom>
        </p:spPr>
        <p:txBody>
          <a:bodyPr wrap="square">
            <a:spAutoFit/>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Nous avons reçu, du comité d’éthique, la permission de scanner 10 enfants tous les deux mois</a:t>
            </a:r>
          </a:p>
          <a:p>
            <a:pPr marL="285756" marR="0" lvl="0" indent="-285756" algn="l" defTabSz="914418"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Deux IRM en fin de maternelle (aucun ne savait lire)</a:t>
            </a:r>
          </a:p>
          <a:p>
            <a:pPr marL="285756" marR="0" lvl="0" indent="-285756" algn="l" defTabSz="914418"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Quatre IRM tout au long de l’année de CP</a:t>
            </a:r>
          </a:p>
          <a:p>
            <a:pPr marL="285756" marR="0" lvl="0" indent="-285756" algn="l" defTabSz="914418" rtl="0" eaLnBrk="1" fontAlgn="auto" latinLnBrk="0" hangingPunct="1">
              <a:lnSpc>
                <a:spcPct val="100000"/>
              </a:lnSpc>
              <a:spcBef>
                <a:spcPts val="0"/>
              </a:spcBef>
              <a:spcAft>
                <a:spcPts val="0"/>
              </a:spcAft>
              <a:buClrTx/>
              <a:buSzTx/>
              <a:buFontTx/>
              <a:buChar char="-"/>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Une IRM un an plus tard (fin de CE1)</a:t>
            </a:r>
          </a:p>
        </p:txBody>
      </p:sp>
      <p:sp>
        <p:nvSpPr>
          <p:cNvPr id="22" name="Text Box 2">
            <a:extLst>
              <a:ext uri="{FF2B5EF4-FFF2-40B4-BE49-F238E27FC236}">
                <a16:creationId xmlns:a16="http://schemas.microsoft.com/office/drawing/2014/main" id="{D89CE13F-2CD9-4392-87F5-C9D4D68C52D5}"/>
              </a:ext>
            </a:extLst>
          </p:cNvPr>
          <p:cNvSpPr txBox="1">
            <a:spLocks noChangeArrowheads="1"/>
          </p:cNvSpPr>
          <p:nvPr/>
        </p:nvSpPr>
        <p:spPr bwMode="auto">
          <a:xfrm>
            <a:off x="152400" y="228600"/>
            <a:ext cx="12039600" cy="892552"/>
          </a:xfrm>
          <a:prstGeom prst="rect">
            <a:avLst/>
          </a:prstGeom>
          <a:noFill/>
          <a:ln w="9525">
            <a:noFill/>
            <a:miter lim="800000"/>
            <a:headEnd/>
            <a:tailEnd/>
          </a:ln>
          <a:effectLst/>
        </p:spPr>
        <p:txBody>
          <a:bodyPr wrap="square">
            <a:spAutoFit/>
          </a:bodyPr>
          <a:lstStyle/>
          <a:p>
            <a:pPr marL="0" marR="0" lvl="0" indent="0" algn="ctr" defTabSz="914418" rtl="0" eaLnBrk="1" fontAlgn="auto" latinLnBrk="0" hangingPunct="1">
              <a:lnSpc>
                <a:spcPct val="100000"/>
              </a:lnSpc>
              <a:spcBef>
                <a:spcPct val="50000"/>
              </a:spcBef>
              <a:spcAft>
                <a:spcPts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a:rPr>
              <a:t>Le développement de la lecture : une étude longitudinale </a:t>
            </a:r>
          </a:p>
          <a:p>
            <a:pPr marL="0" marR="0" lvl="0" indent="0" algn="ctr" defTabSz="914418" rtl="0" eaLnBrk="1" fontAlgn="auto" latinLnBrk="0" hangingPunct="1">
              <a:lnSpc>
                <a:spcPct val="100000"/>
              </a:lnSpc>
              <a:spcBef>
                <a:spcPct val="5000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a:rPr>
              <a:t>G. </a:t>
            </a:r>
            <a:r>
              <a:rPr kumimoji="0" lang="fr-FR"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a:rPr>
              <a:t>Dehaene-Lambertz</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a:rPr>
              <a:t>, avec Karla </a:t>
            </a:r>
            <a:r>
              <a:rPr kumimoji="0" lang="fr-FR"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a:rPr>
              <a:t>Monzalvo</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a:rPr>
              <a:t> et S. Dehaene (PLOS </a:t>
            </a:r>
            <a:r>
              <a:rPr kumimoji="0" lang="fr-FR"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a:rPr>
              <a:t>Biology</a:t>
            </a: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a:rPr>
              <a:t> 2018)</a:t>
            </a:r>
          </a:p>
        </p:txBody>
      </p:sp>
    </p:spTree>
    <p:extLst>
      <p:ext uri="{BB962C8B-B14F-4D97-AF65-F5344CB8AC3E}">
        <p14:creationId xmlns:p14="http://schemas.microsoft.com/office/powerpoint/2010/main" val="3547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1476CA48-85C2-4C7A-AB0B-44892DC96B0D}"/>
              </a:ext>
            </a:extLst>
          </p:cNvPr>
          <p:cNvGrpSpPr/>
          <p:nvPr/>
        </p:nvGrpSpPr>
        <p:grpSpPr>
          <a:xfrm>
            <a:off x="453207" y="685800"/>
            <a:ext cx="4880793" cy="6152989"/>
            <a:chOff x="-236942" y="58124"/>
            <a:chExt cx="4880793" cy="6152989"/>
          </a:xfrm>
        </p:grpSpPr>
        <p:grpSp>
          <p:nvGrpSpPr>
            <p:cNvPr id="2639" name="Groupe 2638">
              <a:extLst>
                <a:ext uri="{FF2B5EF4-FFF2-40B4-BE49-F238E27FC236}">
                  <a16:creationId xmlns:a16="http://schemas.microsoft.com/office/drawing/2014/main" id="{1D36F86C-6EB4-405F-B74F-4C0A82FD9D30}"/>
                </a:ext>
              </a:extLst>
            </p:cNvPr>
            <p:cNvGrpSpPr/>
            <p:nvPr/>
          </p:nvGrpSpPr>
          <p:grpSpPr>
            <a:xfrm>
              <a:off x="278404" y="58124"/>
              <a:ext cx="4038747" cy="6113412"/>
              <a:chOff x="6704711" y="553621"/>
              <a:chExt cx="2702377" cy="5266021"/>
            </a:xfrm>
          </p:grpSpPr>
          <p:pic>
            <p:nvPicPr>
              <p:cNvPr id="2633" name="Image 2632">
                <a:extLst>
                  <a:ext uri="{FF2B5EF4-FFF2-40B4-BE49-F238E27FC236}">
                    <a16:creationId xmlns:a16="http://schemas.microsoft.com/office/drawing/2014/main" id="{570B2774-87FC-472A-BC9E-E321D239D060}"/>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8111088" y="4860320"/>
                <a:ext cx="1296000" cy="959322"/>
              </a:xfrm>
              <a:prstGeom prst="rect">
                <a:avLst/>
              </a:prstGeom>
            </p:spPr>
          </p:pic>
          <p:pic>
            <p:nvPicPr>
              <p:cNvPr id="2634" name="Image 2633">
                <a:extLst>
                  <a:ext uri="{FF2B5EF4-FFF2-40B4-BE49-F238E27FC236}">
                    <a16:creationId xmlns:a16="http://schemas.microsoft.com/office/drawing/2014/main" id="{B64421E2-A1B7-405D-87C9-8ECD654902A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728478" y="4047338"/>
                <a:ext cx="1296000" cy="949105"/>
              </a:xfrm>
              <a:prstGeom prst="rect">
                <a:avLst/>
              </a:prstGeom>
            </p:spPr>
          </p:pic>
          <p:pic>
            <p:nvPicPr>
              <p:cNvPr id="2635" name="Image 2634">
                <a:extLst>
                  <a:ext uri="{FF2B5EF4-FFF2-40B4-BE49-F238E27FC236}">
                    <a16:creationId xmlns:a16="http://schemas.microsoft.com/office/drawing/2014/main" id="{5706FEBE-3B14-4FF7-ABC3-4D00122C8780}"/>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7498531" y="3227785"/>
                <a:ext cx="1296000" cy="955676"/>
              </a:xfrm>
              <a:prstGeom prst="rect">
                <a:avLst/>
              </a:prstGeom>
            </p:spPr>
          </p:pic>
          <p:pic>
            <p:nvPicPr>
              <p:cNvPr id="2636" name="Image 2635">
                <a:extLst>
                  <a:ext uri="{FF2B5EF4-FFF2-40B4-BE49-F238E27FC236}">
                    <a16:creationId xmlns:a16="http://schemas.microsoft.com/office/drawing/2014/main" id="{1A66E272-B406-4592-AC03-6454EB4A9311}"/>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7290517" y="2320103"/>
                <a:ext cx="1296000" cy="1043805"/>
              </a:xfrm>
              <a:prstGeom prst="rect">
                <a:avLst/>
              </a:prstGeom>
            </p:spPr>
          </p:pic>
          <p:pic>
            <p:nvPicPr>
              <p:cNvPr id="2637" name="Image 2636">
                <a:extLst>
                  <a:ext uri="{FF2B5EF4-FFF2-40B4-BE49-F238E27FC236}">
                    <a16:creationId xmlns:a16="http://schemas.microsoft.com/office/drawing/2014/main" id="{6E3374DA-FCC6-4B9E-B8C5-2CFD0AA75B16}"/>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7048851" y="1445695"/>
                <a:ext cx="1332000" cy="1010530"/>
              </a:xfrm>
              <a:prstGeom prst="rect">
                <a:avLst/>
              </a:prstGeom>
            </p:spPr>
          </p:pic>
          <p:pic>
            <p:nvPicPr>
              <p:cNvPr id="2638" name="Image 2637">
                <a:extLst>
                  <a:ext uri="{FF2B5EF4-FFF2-40B4-BE49-F238E27FC236}">
                    <a16:creationId xmlns:a16="http://schemas.microsoft.com/office/drawing/2014/main" id="{3EE41925-731E-45CB-845E-14C089C0A9E2}"/>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6704711" y="553621"/>
                <a:ext cx="1296000" cy="1028197"/>
              </a:xfrm>
              <a:prstGeom prst="rect">
                <a:avLst/>
              </a:prstGeom>
            </p:spPr>
          </p:pic>
        </p:grpSp>
        <p:sp>
          <p:nvSpPr>
            <p:cNvPr id="2644" name="ZoneTexte 2643">
              <a:extLst>
                <a:ext uri="{FF2B5EF4-FFF2-40B4-BE49-F238E27FC236}">
                  <a16:creationId xmlns:a16="http://schemas.microsoft.com/office/drawing/2014/main" id="{2EE7D7E5-CD71-432A-8BC0-E0CA0E561CB4}"/>
                </a:ext>
              </a:extLst>
            </p:cNvPr>
            <p:cNvSpPr txBox="1"/>
            <p:nvPr/>
          </p:nvSpPr>
          <p:spPr>
            <a:xfrm>
              <a:off x="518028" y="1070673"/>
              <a:ext cx="743880" cy="23083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9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S1</a:t>
              </a:r>
            </a:p>
          </p:txBody>
        </p:sp>
        <p:sp>
          <p:nvSpPr>
            <p:cNvPr id="2645" name="ZoneTexte 2644">
              <a:extLst>
                <a:ext uri="{FF2B5EF4-FFF2-40B4-BE49-F238E27FC236}">
                  <a16:creationId xmlns:a16="http://schemas.microsoft.com/office/drawing/2014/main" id="{FBCC639E-D192-49F4-A934-0C9902653C04}"/>
                </a:ext>
              </a:extLst>
            </p:cNvPr>
            <p:cNvSpPr txBox="1"/>
            <p:nvPr/>
          </p:nvSpPr>
          <p:spPr>
            <a:xfrm>
              <a:off x="988286" y="2041225"/>
              <a:ext cx="743880" cy="23083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9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S2</a:t>
              </a:r>
            </a:p>
          </p:txBody>
        </p:sp>
        <p:sp>
          <p:nvSpPr>
            <p:cNvPr id="2646" name="ZoneTexte 2645">
              <a:extLst>
                <a:ext uri="{FF2B5EF4-FFF2-40B4-BE49-F238E27FC236}">
                  <a16:creationId xmlns:a16="http://schemas.microsoft.com/office/drawing/2014/main" id="{339BE7BE-C212-491B-8B21-1A2F93AB08A8}"/>
                </a:ext>
              </a:extLst>
            </p:cNvPr>
            <p:cNvSpPr txBox="1"/>
            <p:nvPr/>
          </p:nvSpPr>
          <p:spPr>
            <a:xfrm>
              <a:off x="1401958" y="3123977"/>
              <a:ext cx="743880" cy="23083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9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S3</a:t>
              </a:r>
            </a:p>
          </p:txBody>
        </p:sp>
        <p:sp>
          <p:nvSpPr>
            <p:cNvPr id="2647" name="ZoneTexte 2646">
              <a:extLst>
                <a:ext uri="{FF2B5EF4-FFF2-40B4-BE49-F238E27FC236}">
                  <a16:creationId xmlns:a16="http://schemas.microsoft.com/office/drawing/2014/main" id="{389A5A9C-AE22-467B-834E-2F1744FA5EBF}"/>
                </a:ext>
              </a:extLst>
            </p:cNvPr>
            <p:cNvSpPr txBox="1"/>
            <p:nvPr/>
          </p:nvSpPr>
          <p:spPr>
            <a:xfrm>
              <a:off x="1765546" y="4124346"/>
              <a:ext cx="743880" cy="23083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9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S4</a:t>
              </a:r>
            </a:p>
          </p:txBody>
        </p:sp>
        <p:sp>
          <p:nvSpPr>
            <p:cNvPr id="2648" name="ZoneTexte 2647">
              <a:extLst>
                <a:ext uri="{FF2B5EF4-FFF2-40B4-BE49-F238E27FC236}">
                  <a16:creationId xmlns:a16="http://schemas.microsoft.com/office/drawing/2014/main" id="{66C4DFC9-3462-4584-B72F-DB6265F7F7C5}"/>
                </a:ext>
              </a:extLst>
            </p:cNvPr>
            <p:cNvSpPr txBox="1"/>
            <p:nvPr/>
          </p:nvSpPr>
          <p:spPr>
            <a:xfrm>
              <a:off x="2031486" y="5074962"/>
              <a:ext cx="743880" cy="23083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9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S5</a:t>
              </a:r>
            </a:p>
          </p:txBody>
        </p:sp>
        <p:sp>
          <p:nvSpPr>
            <p:cNvPr id="2649" name="ZoneTexte 2648">
              <a:extLst>
                <a:ext uri="{FF2B5EF4-FFF2-40B4-BE49-F238E27FC236}">
                  <a16:creationId xmlns:a16="http://schemas.microsoft.com/office/drawing/2014/main" id="{D8CE38A1-8839-4B3A-9BDA-3C23E4BAA24C}"/>
                </a:ext>
              </a:extLst>
            </p:cNvPr>
            <p:cNvSpPr txBox="1"/>
            <p:nvPr/>
          </p:nvSpPr>
          <p:spPr>
            <a:xfrm>
              <a:off x="2606260" y="5980281"/>
              <a:ext cx="743880" cy="23083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9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S6</a:t>
              </a:r>
            </a:p>
          </p:txBody>
        </p:sp>
        <p:sp>
          <p:nvSpPr>
            <p:cNvPr id="2654" name="ZoneTexte 2653">
              <a:extLst>
                <a:ext uri="{FF2B5EF4-FFF2-40B4-BE49-F238E27FC236}">
                  <a16:creationId xmlns:a16="http://schemas.microsoft.com/office/drawing/2014/main" id="{979649FD-BB93-46E4-8EAD-1E25A8DB83B6}"/>
                </a:ext>
              </a:extLst>
            </p:cNvPr>
            <p:cNvSpPr txBox="1"/>
            <p:nvPr/>
          </p:nvSpPr>
          <p:spPr>
            <a:xfrm>
              <a:off x="1906022" y="925846"/>
              <a:ext cx="1495651"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1350" b="0" i="0" u="none" strike="noStrike" kern="1200" cap="none" spc="0" normalizeH="0" baseline="0" noProof="0">
                  <a:ln>
                    <a:noFill/>
                  </a:ln>
                  <a:solidFill>
                    <a:srgbClr val="FFFFFF"/>
                  </a:solidFill>
                  <a:effectLst/>
                  <a:uLnTx/>
                  <a:uFillTx/>
                  <a:latin typeface="Arial" charset="0"/>
                  <a:ea typeface="+mn-ea"/>
                  <a:cs typeface="+mn-cs"/>
                </a:rPr>
                <a:t>Juin (maternelle)</a:t>
              </a:r>
            </a:p>
          </p:txBody>
        </p:sp>
        <p:sp>
          <p:nvSpPr>
            <p:cNvPr id="2655" name="ZoneTexte 2654">
              <a:extLst>
                <a:ext uri="{FF2B5EF4-FFF2-40B4-BE49-F238E27FC236}">
                  <a16:creationId xmlns:a16="http://schemas.microsoft.com/office/drawing/2014/main" id="{D14A57B2-955C-442D-BE57-43E97CF0FF7A}"/>
                </a:ext>
              </a:extLst>
            </p:cNvPr>
            <p:cNvSpPr txBox="1"/>
            <p:nvPr/>
          </p:nvSpPr>
          <p:spPr>
            <a:xfrm>
              <a:off x="2250508" y="1966807"/>
              <a:ext cx="1238542"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1350" b="0" i="0" u="none" strike="noStrike" kern="1200" cap="none" spc="0" normalizeH="0" baseline="0" noProof="0">
                  <a:ln>
                    <a:noFill/>
                  </a:ln>
                  <a:solidFill>
                    <a:srgbClr val="FFFFFF"/>
                  </a:solidFill>
                  <a:effectLst/>
                  <a:uLnTx/>
                  <a:uFillTx/>
                  <a:latin typeface="Arial" charset="0"/>
                  <a:ea typeface="+mn-ea"/>
                  <a:cs typeface="+mn-cs"/>
                </a:rPr>
                <a:t>Septembre</a:t>
              </a:r>
            </a:p>
          </p:txBody>
        </p:sp>
        <p:sp>
          <p:nvSpPr>
            <p:cNvPr id="2656" name="ZoneTexte 2655">
              <a:extLst>
                <a:ext uri="{FF2B5EF4-FFF2-40B4-BE49-F238E27FC236}">
                  <a16:creationId xmlns:a16="http://schemas.microsoft.com/office/drawing/2014/main" id="{11EE5882-A49D-4DBA-A0EE-1A4EF3DE9E1F}"/>
                </a:ext>
              </a:extLst>
            </p:cNvPr>
            <p:cNvSpPr txBox="1"/>
            <p:nvPr/>
          </p:nvSpPr>
          <p:spPr>
            <a:xfrm>
              <a:off x="2592521" y="3025391"/>
              <a:ext cx="1180774"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1350" b="0" i="0" u="none" strike="noStrike" kern="1200" cap="none" spc="0" normalizeH="0" baseline="0" noProof="0">
                  <a:ln>
                    <a:noFill/>
                  </a:ln>
                  <a:solidFill>
                    <a:srgbClr val="FFFFFF"/>
                  </a:solidFill>
                  <a:effectLst/>
                  <a:uLnTx/>
                  <a:uFillTx/>
                  <a:latin typeface="Arial" charset="0"/>
                  <a:ea typeface="+mn-ea"/>
                  <a:cs typeface="+mn-cs"/>
                </a:rPr>
                <a:t>Novembre</a:t>
              </a:r>
            </a:p>
          </p:txBody>
        </p:sp>
        <p:sp>
          <p:nvSpPr>
            <p:cNvPr id="2657" name="ZoneTexte 2656">
              <a:extLst>
                <a:ext uri="{FF2B5EF4-FFF2-40B4-BE49-F238E27FC236}">
                  <a16:creationId xmlns:a16="http://schemas.microsoft.com/office/drawing/2014/main" id="{9546203A-FCB4-494F-B66E-9B5C59A22E2C}"/>
                </a:ext>
              </a:extLst>
            </p:cNvPr>
            <p:cNvSpPr txBox="1"/>
            <p:nvPr/>
          </p:nvSpPr>
          <p:spPr>
            <a:xfrm>
              <a:off x="3078321" y="3999960"/>
              <a:ext cx="1053685"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1350" b="0" i="0" u="none" strike="noStrike" kern="1200" cap="none" spc="0" normalizeH="0" baseline="0" noProof="0">
                  <a:ln>
                    <a:noFill/>
                  </a:ln>
                  <a:solidFill>
                    <a:srgbClr val="FFFFFF"/>
                  </a:solidFill>
                  <a:effectLst/>
                  <a:uLnTx/>
                  <a:uFillTx/>
                  <a:latin typeface="Arial" charset="0"/>
                  <a:ea typeface="+mn-ea"/>
                  <a:cs typeface="+mn-cs"/>
                </a:rPr>
                <a:t>Février</a:t>
              </a:r>
            </a:p>
          </p:txBody>
        </p:sp>
        <p:sp>
          <p:nvSpPr>
            <p:cNvPr id="2658" name="ZoneTexte 2657">
              <a:extLst>
                <a:ext uri="{FF2B5EF4-FFF2-40B4-BE49-F238E27FC236}">
                  <a16:creationId xmlns:a16="http://schemas.microsoft.com/office/drawing/2014/main" id="{60875A71-3BD8-46C0-9389-23E5C696AA69}"/>
                </a:ext>
              </a:extLst>
            </p:cNvPr>
            <p:cNvSpPr txBox="1"/>
            <p:nvPr/>
          </p:nvSpPr>
          <p:spPr>
            <a:xfrm>
              <a:off x="3535017" y="4889942"/>
              <a:ext cx="619720"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1350" b="0" i="0" u="none" strike="noStrike" kern="1200" cap="none" spc="0" normalizeH="0" baseline="0" noProof="0">
                  <a:ln>
                    <a:noFill/>
                  </a:ln>
                  <a:solidFill>
                    <a:srgbClr val="FFFFFF"/>
                  </a:solidFill>
                  <a:effectLst/>
                  <a:uLnTx/>
                  <a:uFillTx/>
                  <a:latin typeface="Arial" charset="0"/>
                  <a:ea typeface="+mn-ea"/>
                  <a:cs typeface="+mn-cs"/>
                </a:rPr>
                <a:t>Avril</a:t>
              </a:r>
            </a:p>
          </p:txBody>
        </p:sp>
        <p:sp>
          <p:nvSpPr>
            <p:cNvPr id="2659" name="ZoneTexte 2658">
              <a:extLst>
                <a:ext uri="{FF2B5EF4-FFF2-40B4-BE49-F238E27FC236}">
                  <a16:creationId xmlns:a16="http://schemas.microsoft.com/office/drawing/2014/main" id="{56858CD9-DB66-4DD4-A966-05D0CC214A0E}"/>
                </a:ext>
              </a:extLst>
            </p:cNvPr>
            <p:cNvSpPr txBox="1"/>
            <p:nvPr/>
          </p:nvSpPr>
          <p:spPr>
            <a:xfrm>
              <a:off x="3990450" y="5890249"/>
              <a:ext cx="653401"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1350" b="0" i="0" u="none" strike="noStrike" kern="1200" cap="none" spc="0" normalizeH="0" baseline="0" noProof="0">
                  <a:ln>
                    <a:noFill/>
                  </a:ln>
                  <a:solidFill>
                    <a:srgbClr val="FFFFFF"/>
                  </a:solidFill>
                  <a:effectLst/>
                  <a:uLnTx/>
                  <a:uFillTx/>
                  <a:latin typeface="Arial" charset="0"/>
                  <a:ea typeface="+mn-ea"/>
                  <a:cs typeface="+mn-cs"/>
                </a:rPr>
                <a:t>Juin</a:t>
              </a:r>
            </a:p>
          </p:txBody>
        </p:sp>
        <p:sp>
          <p:nvSpPr>
            <p:cNvPr id="49" name="ZoneTexte 48">
              <a:extLst>
                <a:ext uri="{FF2B5EF4-FFF2-40B4-BE49-F238E27FC236}">
                  <a16:creationId xmlns:a16="http://schemas.microsoft.com/office/drawing/2014/main" id="{83D045A5-69CC-4123-96BC-915BDE621E54}"/>
                </a:ext>
              </a:extLst>
            </p:cNvPr>
            <p:cNvSpPr txBox="1"/>
            <p:nvPr/>
          </p:nvSpPr>
          <p:spPr>
            <a:xfrm>
              <a:off x="-236942" y="2196442"/>
              <a:ext cx="1451793" cy="300082"/>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sz="1350" b="0" i="0" u="none" strike="noStrike" kern="1200" cap="none" spc="0" normalizeH="0" baseline="0" noProof="0">
                  <a:ln>
                    <a:noFill/>
                  </a:ln>
                  <a:solidFill>
                    <a:srgbClr val="FFFFFF"/>
                  </a:solidFill>
                  <a:effectLst/>
                  <a:uLnTx/>
                  <a:uFillTx/>
                  <a:latin typeface="Arial" charset="0"/>
                  <a:ea typeface="+mn-ea"/>
                  <a:cs typeface="+mn-cs"/>
                </a:rPr>
                <a:t>Entrée à l’école</a:t>
              </a:r>
            </a:p>
          </p:txBody>
        </p:sp>
      </p:grpSp>
      <p:grpSp>
        <p:nvGrpSpPr>
          <p:cNvPr id="20" name="Groupe 19">
            <a:extLst>
              <a:ext uri="{FF2B5EF4-FFF2-40B4-BE49-F238E27FC236}">
                <a16:creationId xmlns:a16="http://schemas.microsoft.com/office/drawing/2014/main" id="{C933C471-8DC2-4FAB-AA52-06CEE5746D5A}"/>
              </a:ext>
            </a:extLst>
          </p:cNvPr>
          <p:cNvGrpSpPr/>
          <p:nvPr/>
        </p:nvGrpSpPr>
        <p:grpSpPr>
          <a:xfrm>
            <a:off x="3767961" y="506756"/>
            <a:ext cx="3775839" cy="6579844"/>
            <a:chOff x="4484983" y="314715"/>
            <a:chExt cx="3775839" cy="6579844"/>
          </a:xfrm>
        </p:grpSpPr>
        <p:pic>
          <p:nvPicPr>
            <p:cNvPr id="62" name="Image 61">
              <a:extLst>
                <a:ext uri="{FF2B5EF4-FFF2-40B4-BE49-F238E27FC236}">
                  <a16:creationId xmlns:a16="http://schemas.microsoft.com/office/drawing/2014/main" id="{3D38F684-973B-4D5E-858A-0BCF28F611D9}"/>
                </a:ext>
              </a:extLst>
            </p:cNvPr>
            <p:cNvPicPr>
              <a:picLocks noChangeAspect="1"/>
            </p:cNvPicPr>
            <p:nvPr/>
          </p:nvPicPr>
          <p:blipFill rotWithShape="1">
            <a:blip r:embed="rId3">
              <a:clrChange>
                <a:clrFrom>
                  <a:srgbClr val="000000"/>
                </a:clrFrom>
                <a:clrTo>
                  <a:srgbClr val="000000">
                    <a:alpha val="0"/>
                  </a:srgbClr>
                </a:clrTo>
              </a:clrChange>
            </a:blip>
            <a:srcRect l="45954" t="46024" r="1"/>
            <a:stretch/>
          </p:blipFill>
          <p:spPr>
            <a:xfrm>
              <a:off x="6127233" y="5536395"/>
              <a:ext cx="2133589" cy="1358164"/>
            </a:xfrm>
            <a:prstGeom prst="rect">
              <a:avLst/>
            </a:prstGeom>
          </p:spPr>
        </p:pic>
        <p:pic>
          <p:nvPicPr>
            <p:cNvPr id="63" name="Image 62">
              <a:extLst>
                <a:ext uri="{FF2B5EF4-FFF2-40B4-BE49-F238E27FC236}">
                  <a16:creationId xmlns:a16="http://schemas.microsoft.com/office/drawing/2014/main" id="{3260C51F-037F-41AA-A2B9-5CBA30D85792}"/>
                </a:ext>
              </a:extLst>
            </p:cNvPr>
            <p:cNvPicPr>
              <a:picLocks noChangeAspect="1"/>
            </p:cNvPicPr>
            <p:nvPr/>
          </p:nvPicPr>
          <p:blipFill rotWithShape="1">
            <a:blip r:embed="rId4">
              <a:clrChange>
                <a:clrFrom>
                  <a:srgbClr val="000000"/>
                </a:clrFrom>
                <a:clrTo>
                  <a:srgbClr val="000000">
                    <a:alpha val="0"/>
                  </a:srgbClr>
                </a:clrTo>
              </a:clrChange>
            </a:blip>
            <a:srcRect l="46347" t="48063" b="-1"/>
            <a:stretch/>
          </p:blipFill>
          <p:spPr>
            <a:xfrm>
              <a:off x="5636250" y="4477264"/>
              <a:ext cx="2118096" cy="1292964"/>
            </a:xfrm>
            <a:prstGeom prst="rect">
              <a:avLst/>
            </a:prstGeom>
          </p:spPr>
        </p:pic>
        <p:sp>
          <p:nvSpPr>
            <p:cNvPr id="2653" name="Flèche : droite 2652">
              <a:extLst>
                <a:ext uri="{FF2B5EF4-FFF2-40B4-BE49-F238E27FC236}">
                  <a16:creationId xmlns:a16="http://schemas.microsoft.com/office/drawing/2014/main" id="{5BC8D9F1-22B6-4749-A6B1-5222C1B29BD7}"/>
                </a:ext>
              </a:extLst>
            </p:cNvPr>
            <p:cNvSpPr/>
            <p:nvPr/>
          </p:nvSpPr>
          <p:spPr bwMode="auto">
            <a:xfrm rot="11343191">
              <a:off x="6112910" y="3094817"/>
              <a:ext cx="614790" cy="55506"/>
            </a:xfrm>
            <a:prstGeom prst="rightArrow">
              <a:avLst/>
            </a:prstGeom>
            <a:solidFill>
              <a:srgbClr val="FF0000"/>
            </a:solidFill>
            <a:ln w="2540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60" name="Flèche : droite 2659">
              <a:extLst>
                <a:ext uri="{FF2B5EF4-FFF2-40B4-BE49-F238E27FC236}">
                  <a16:creationId xmlns:a16="http://schemas.microsoft.com/office/drawing/2014/main" id="{C94973FA-F19E-45C7-84A0-49C49550F408}"/>
                </a:ext>
              </a:extLst>
            </p:cNvPr>
            <p:cNvSpPr/>
            <p:nvPr/>
          </p:nvSpPr>
          <p:spPr bwMode="auto">
            <a:xfrm rot="11343191">
              <a:off x="6516753" y="4195262"/>
              <a:ext cx="614790" cy="55506"/>
            </a:xfrm>
            <a:prstGeom prst="rightArrow">
              <a:avLst/>
            </a:prstGeom>
            <a:solidFill>
              <a:srgbClr val="FF0000"/>
            </a:solidFill>
            <a:ln w="2540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61" name="Flèche : droite 2660">
              <a:extLst>
                <a:ext uri="{FF2B5EF4-FFF2-40B4-BE49-F238E27FC236}">
                  <a16:creationId xmlns:a16="http://schemas.microsoft.com/office/drawing/2014/main" id="{17D30ACE-1153-4F3A-83DE-F2F16BEE6DF6}"/>
                </a:ext>
              </a:extLst>
            </p:cNvPr>
            <p:cNvSpPr/>
            <p:nvPr/>
          </p:nvSpPr>
          <p:spPr bwMode="auto">
            <a:xfrm rot="11343191">
              <a:off x="6816913" y="5263895"/>
              <a:ext cx="614790" cy="55506"/>
            </a:xfrm>
            <a:prstGeom prst="rightArrow">
              <a:avLst/>
            </a:prstGeom>
            <a:solidFill>
              <a:srgbClr val="FF0000"/>
            </a:solidFill>
            <a:ln w="2540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62" name="Flèche : droite 2661">
              <a:extLst>
                <a:ext uri="{FF2B5EF4-FFF2-40B4-BE49-F238E27FC236}">
                  <a16:creationId xmlns:a16="http://schemas.microsoft.com/office/drawing/2014/main" id="{DAC97EDF-C8F6-4280-A8DF-F2781F9FDD4C}"/>
                </a:ext>
              </a:extLst>
            </p:cNvPr>
            <p:cNvSpPr/>
            <p:nvPr/>
          </p:nvSpPr>
          <p:spPr bwMode="auto">
            <a:xfrm rot="11343191">
              <a:off x="7310934" y="6377682"/>
              <a:ext cx="614790" cy="55506"/>
            </a:xfrm>
            <a:prstGeom prst="rightArrow">
              <a:avLst/>
            </a:prstGeom>
            <a:solidFill>
              <a:srgbClr val="FF0000"/>
            </a:solidFill>
            <a:ln w="2540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64" name="Image 63">
              <a:extLst>
                <a:ext uri="{FF2B5EF4-FFF2-40B4-BE49-F238E27FC236}">
                  <a16:creationId xmlns:a16="http://schemas.microsoft.com/office/drawing/2014/main" id="{67E90786-31BF-4FCD-AFB1-39BB12092489}"/>
                </a:ext>
              </a:extLst>
            </p:cNvPr>
            <p:cNvPicPr>
              <a:picLocks noChangeAspect="1"/>
            </p:cNvPicPr>
            <p:nvPr/>
          </p:nvPicPr>
          <p:blipFill rotWithShape="1">
            <a:blip r:embed="rId5">
              <a:clrChange>
                <a:clrFrom>
                  <a:srgbClr val="000000"/>
                </a:clrFrom>
                <a:clrTo>
                  <a:srgbClr val="000000">
                    <a:alpha val="0"/>
                  </a:srgbClr>
                </a:clrTo>
              </a:clrChange>
            </a:blip>
            <a:srcRect l="46694" t="48419" r="-1"/>
            <a:stretch/>
          </p:blipFill>
          <p:spPr>
            <a:xfrm>
              <a:off x="5326427" y="3422496"/>
              <a:ext cx="2104409" cy="1292966"/>
            </a:xfrm>
            <a:prstGeom prst="rect">
              <a:avLst/>
            </a:prstGeom>
          </p:spPr>
        </p:pic>
        <p:pic>
          <p:nvPicPr>
            <p:cNvPr id="65" name="Image 64">
              <a:extLst>
                <a:ext uri="{FF2B5EF4-FFF2-40B4-BE49-F238E27FC236}">
                  <a16:creationId xmlns:a16="http://schemas.microsoft.com/office/drawing/2014/main" id="{F78E0943-6C1A-43B1-AC39-A88277E22A3D}"/>
                </a:ext>
              </a:extLst>
            </p:cNvPr>
            <p:cNvPicPr>
              <a:picLocks noChangeAspect="1"/>
            </p:cNvPicPr>
            <p:nvPr/>
          </p:nvPicPr>
          <p:blipFill rotWithShape="1">
            <a:blip r:embed="rId6">
              <a:clrChange>
                <a:clrFrom>
                  <a:srgbClr val="000000"/>
                </a:clrFrom>
                <a:clrTo>
                  <a:srgbClr val="000000">
                    <a:alpha val="0"/>
                  </a:srgbClr>
                </a:clrTo>
              </a:clrChange>
            </a:blip>
            <a:srcRect l="44640" t="50803" r="1"/>
            <a:stretch/>
          </p:blipFill>
          <p:spPr>
            <a:xfrm>
              <a:off x="5047818" y="2313787"/>
              <a:ext cx="2185445" cy="1346907"/>
            </a:xfrm>
            <a:prstGeom prst="rect">
              <a:avLst/>
            </a:prstGeom>
          </p:spPr>
        </p:pic>
        <p:pic>
          <p:nvPicPr>
            <p:cNvPr id="66" name="Image 65">
              <a:extLst>
                <a:ext uri="{FF2B5EF4-FFF2-40B4-BE49-F238E27FC236}">
                  <a16:creationId xmlns:a16="http://schemas.microsoft.com/office/drawing/2014/main" id="{208492FD-6486-414B-827A-7CE423326115}"/>
                </a:ext>
              </a:extLst>
            </p:cNvPr>
            <p:cNvPicPr>
              <a:picLocks noChangeAspect="1"/>
            </p:cNvPicPr>
            <p:nvPr/>
          </p:nvPicPr>
          <p:blipFill rotWithShape="1">
            <a:blip r:embed="rId7">
              <a:clrChange>
                <a:clrFrom>
                  <a:srgbClr val="000000"/>
                </a:clrFrom>
                <a:clrTo>
                  <a:srgbClr val="000000">
                    <a:alpha val="0"/>
                  </a:srgbClr>
                </a:clrTo>
              </a:clrChange>
            </a:blip>
            <a:srcRect l="44579" t="50442" b="1"/>
            <a:stretch/>
          </p:blipFill>
          <p:spPr>
            <a:xfrm>
              <a:off x="4785673" y="1238444"/>
              <a:ext cx="2248681" cy="1313541"/>
            </a:xfrm>
            <a:prstGeom prst="rect">
              <a:avLst/>
            </a:prstGeom>
          </p:spPr>
        </p:pic>
        <p:pic>
          <p:nvPicPr>
            <p:cNvPr id="67" name="Image 66">
              <a:extLst>
                <a:ext uri="{FF2B5EF4-FFF2-40B4-BE49-F238E27FC236}">
                  <a16:creationId xmlns:a16="http://schemas.microsoft.com/office/drawing/2014/main" id="{030116A1-3F0F-4D39-9BE9-3E8CEC7DBDCF}"/>
                </a:ext>
              </a:extLst>
            </p:cNvPr>
            <p:cNvPicPr>
              <a:picLocks noChangeAspect="1"/>
            </p:cNvPicPr>
            <p:nvPr/>
          </p:nvPicPr>
          <p:blipFill rotWithShape="1">
            <a:blip r:embed="rId8">
              <a:clrChange>
                <a:clrFrom>
                  <a:srgbClr val="000000"/>
                </a:clrFrom>
                <a:clrTo>
                  <a:srgbClr val="000000">
                    <a:alpha val="0"/>
                  </a:srgbClr>
                </a:clrTo>
              </a:clrChange>
            </a:blip>
            <a:srcRect l="44870" t="48577" r="2085" b="8339"/>
            <a:stretch/>
          </p:blipFill>
          <p:spPr>
            <a:xfrm>
              <a:off x="4484983" y="314715"/>
              <a:ext cx="2094094" cy="1161927"/>
            </a:xfrm>
            <a:prstGeom prst="rect">
              <a:avLst/>
            </a:prstGeom>
          </p:spPr>
        </p:pic>
      </p:grpSp>
      <p:sp>
        <p:nvSpPr>
          <p:cNvPr id="50" name="ZoneTexte 49">
            <a:extLst>
              <a:ext uri="{FF2B5EF4-FFF2-40B4-BE49-F238E27FC236}">
                <a16:creationId xmlns:a16="http://schemas.microsoft.com/office/drawing/2014/main" id="{232E503E-71B8-4D42-B78E-C84DC5A03BDF}"/>
              </a:ext>
            </a:extLst>
          </p:cNvPr>
          <p:cNvSpPr txBox="1"/>
          <p:nvPr/>
        </p:nvSpPr>
        <p:spPr>
          <a:xfrm>
            <a:off x="401345" y="4667071"/>
            <a:ext cx="3713455"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rPr>
              <a:t>Le circuit de la </a:t>
            </a:r>
            <a:br>
              <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rPr>
            </a:br>
            <a:r>
              <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rPr>
              <a:t>lecture émerge</a:t>
            </a:r>
            <a:br>
              <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rPr>
            </a:br>
            <a:r>
              <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rPr>
              <a:t>très vite au cours</a:t>
            </a:r>
            <a:br>
              <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rPr>
            </a:br>
            <a:r>
              <a:rPr kumimoji="0" lang="fr-FR"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Times New Roman" pitchFamily="18" charset="0"/>
              </a:rPr>
              <a:t>de l’année de CP.</a:t>
            </a:r>
          </a:p>
        </p:txBody>
      </p:sp>
      <p:sp>
        <p:nvSpPr>
          <p:cNvPr id="51" name="Text Box 2">
            <a:extLst>
              <a:ext uri="{FF2B5EF4-FFF2-40B4-BE49-F238E27FC236}">
                <a16:creationId xmlns:a16="http://schemas.microsoft.com/office/drawing/2014/main" id="{F35E26CC-EEBD-42AA-B4A4-7B2B1CBDB815}"/>
              </a:ext>
            </a:extLst>
          </p:cNvPr>
          <p:cNvSpPr txBox="1">
            <a:spLocks noChangeArrowheads="1"/>
          </p:cNvSpPr>
          <p:nvPr/>
        </p:nvSpPr>
        <p:spPr bwMode="auto">
          <a:xfrm>
            <a:off x="-838200" y="10180"/>
            <a:ext cx="12039600"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Apprendre à lire développe, en quelques mois, un circuit spécialisé</a:t>
            </a:r>
          </a:p>
        </p:txBody>
      </p:sp>
      <p:pic>
        <p:nvPicPr>
          <p:cNvPr id="5" name="Image 4">
            <a:extLst>
              <a:ext uri="{FF2B5EF4-FFF2-40B4-BE49-F238E27FC236}">
                <a16:creationId xmlns:a16="http://schemas.microsoft.com/office/drawing/2014/main" id="{EBA7EA48-A128-4C2A-BEC8-7B58F9BD4183}"/>
              </a:ext>
            </a:extLst>
          </p:cNvPr>
          <p:cNvPicPr>
            <a:picLocks noChangeAspect="1"/>
          </p:cNvPicPr>
          <p:nvPr/>
        </p:nvPicPr>
        <p:blipFill>
          <a:blip r:embed="rId9"/>
          <a:stretch>
            <a:fillRect/>
          </a:stretch>
        </p:blipFill>
        <p:spPr>
          <a:xfrm>
            <a:off x="6586286" y="1476713"/>
            <a:ext cx="5605714" cy="2561887"/>
          </a:xfrm>
          <a:prstGeom prst="rect">
            <a:avLst/>
          </a:prstGeom>
        </p:spPr>
      </p:pic>
    </p:spTree>
    <p:extLst>
      <p:ext uri="{BB962C8B-B14F-4D97-AF65-F5344CB8AC3E}">
        <p14:creationId xmlns:p14="http://schemas.microsoft.com/office/powerpoint/2010/main" val="64128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clrChange>
              <a:clrFrom>
                <a:srgbClr val="000000"/>
              </a:clrFrom>
              <a:clrTo>
                <a:srgbClr val="000000">
                  <a:alpha val="0"/>
                </a:srgbClr>
              </a:clrTo>
            </a:clrChange>
          </a:blip>
          <a:stretch>
            <a:fillRect/>
          </a:stretch>
        </p:blipFill>
        <p:spPr>
          <a:xfrm>
            <a:off x="864886" y="873122"/>
            <a:ext cx="3220319" cy="2554879"/>
          </a:xfrm>
          <a:prstGeom prst="rect">
            <a:avLst/>
          </a:prstGeom>
        </p:spPr>
      </p:pic>
      <p:cxnSp>
        <p:nvCxnSpPr>
          <p:cNvPr id="21" name="Connecteur droit avec flèche 20"/>
          <p:cNvCxnSpPr/>
          <p:nvPr/>
        </p:nvCxnSpPr>
        <p:spPr>
          <a:xfrm flipH="1">
            <a:off x="3271011" y="2098076"/>
            <a:ext cx="357853" cy="420622"/>
          </a:xfrm>
          <a:prstGeom prst="straightConnector1">
            <a:avLst/>
          </a:prstGeom>
          <a:ln w="76200">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1668E2DB-F034-477D-BD74-DAD177245754}"/>
              </a:ext>
            </a:extLst>
          </p:cNvPr>
          <p:cNvSpPr txBox="1"/>
          <p:nvPr/>
        </p:nvSpPr>
        <p:spPr>
          <a:xfrm>
            <a:off x="1468249" y="627650"/>
            <a:ext cx="2101281"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 de </a:t>
            </a:r>
            <a:r>
              <a:rPr kumimoji="0" lang="en-US" sz="2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maternelle</a:t>
            </a:r>
            <a:endPar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8" name="Groupe 7">
            <a:extLst>
              <a:ext uri="{FF2B5EF4-FFF2-40B4-BE49-F238E27FC236}">
                <a16:creationId xmlns:a16="http://schemas.microsoft.com/office/drawing/2014/main" id="{7E07327A-5E86-490D-84DE-7CB9AF288F68}"/>
              </a:ext>
            </a:extLst>
          </p:cNvPr>
          <p:cNvGrpSpPr/>
          <p:nvPr/>
        </p:nvGrpSpPr>
        <p:grpSpPr>
          <a:xfrm>
            <a:off x="4495803" y="627650"/>
            <a:ext cx="3220319" cy="3505577"/>
            <a:chOff x="4495803" y="627650"/>
            <a:chExt cx="3220319" cy="3505577"/>
          </a:xfrm>
        </p:grpSpPr>
        <p:pic>
          <p:nvPicPr>
            <p:cNvPr id="4" name="Image 3"/>
            <p:cNvPicPr>
              <a:picLocks noChangeAspect="1"/>
            </p:cNvPicPr>
            <p:nvPr/>
          </p:nvPicPr>
          <p:blipFill>
            <a:blip r:embed="rId3">
              <a:clrChange>
                <a:clrFrom>
                  <a:srgbClr val="000000"/>
                </a:clrFrom>
                <a:clrTo>
                  <a:srgbClr val="000000">
                    <a:alpha val="0"/>
                  </a:srgbClr>
                </a:clrTo>
              </a:clrChange>
            </a:blip>
            <a:stretch>
              <a:fillRect/>
            </a:stretch>
          </p:blipFill>
          <p:spPr>
            <a:xfrm>
              <a:off x="4495803" y="944730"/>
              <a:ext cx="3220319" cy="2383736"/>
            </a:xfrm>
            <a:prstGeom prst="rect">
              <a:avLst/>
            </a:prstGeom>
          </p:spPr>
        </p:pic>
        <p:cxnSp>
          <p:nvCxnSpPr>
            <p:cNvPr id="26" name="Connecteur droit avec flèche 25"/>
            <p:cNvCxnSpPr/>
            <p:nvPr/>
          </p:nvCxnSpPr>
          <p:spPr>
            <a:xfrm flipH="1">
              <a:off x="6894926" y="2031115"/>
              <a:ext cx="357853" cy="420622"/>
            </a:xfrm>
            <a:prstGeom prst="straightConnector1">
              <a:avLst/>
            </a:prstGeom>
            <a:ln w="76200">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77" name="ZoneTexte 76">
              <a:extLst>
                <a:ext uri="{FF2B5EF4-FFF2-40B4-BE49-F238E27FC236}">
                  <a16:creationId xmlns:a16="http://schemas.microsoft.com/office/drawing/2014/main" id="{05E512D1-79A9-4311-86D6-02A44B1AB6A2}"/>
                </a:ext>
              </a:extLst>
            </p:cNvPr>
            <p:cNvSpPr txBox="1"/>
            <p:nvPr/>
          </p:nvSpPr>
          <p:spPr>
            <a:xfrm>
              <a:off x="5557639" y="627650"/>
              <a:ext cx="1192955"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 de CP</a:t>
              </a:r>
            </a:p>
          </p:txBody>
        </p:sp>
        <p:sp>
          <p:nvSpPr>
            <p:cNvPr id="17" name="ZoneTexte 16">
              <a:extLst>
                <a:ext uri="{FF2B5EF4-FFF2-40B4-BE49-F238E27FC236}">
                  <a16:creationId xmlns:a16="http://schemas.microsoft.com/office/drawing/2014/main" id="{DC8F3B06-990D-45B3-BC60-14E572061E73}"/>
                </a:ext>
              </a:extLst>
            </p:cNvPr>
            <p:cNvSpPr txBox="1"/>
            <p:nvPr/>
          </p:nvSpPr>
          <p:spPr>
            <a:xfrm>
              <a:off x="4661215" y="3271453"/>
              <a:ext cx="3035959"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Lecture avec effort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Réseau</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pariétal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frontal</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l’attention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spatiale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exécutive</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10" name="Groupe 9">
            <a:extLst>
              <a:ext uri="{FF2B5EF4-FFF2-40B4-BE49-F238E27FC236}">
                <a16:creationId xmlns:a16="http://schemas.microsoft.com/office/drawing/2014/main" id="{C640EA9F-C979-464F-9563-3066F5A907BB}"/>
              </a:ext>
            </a:extLst>
          </p:cNvPr>
          <p:cNvGrpSpPr/>
          <p:nvPr/>
        </p:nvGrpSpPr>
        <p:grpSpPr>
          <a:xfrm>
            <a:off x="8130662" y="627650"/>
            <a:ext cx="3414741" cy="3259357"/>
            <a:chOff x="8130662" y="627650"/>
            <a:chExt cx="3414741" cy="3259357"/>
          </a:xfrm>
        </p:grpSpPr>
        <p:pic>
          <p:nvPicPr>
            <p:cNvPr id="3" name="Image 2"/>
            <p:cNvPicPr>
              <a:picLocks noChangeAspect="1"/>
            </p:cNvPicPr>
            <p:nvPr/>
          </p:nvPicPr>
          <p:blipFill>
            <a:blip r:embed="rId4">
              <a:clrChange>
                <a:clrFrom>
                  <a:srgbClr val="000000"/>
                </a:clrFrom>
                <a:clrTo>
                  <a:srgbClr val="000000">
                    <a:alpha val="0"/>
                  </a:srgbClr>
                </a:clrTo>
              </a:clrChange>
            </a:blip>
            <a:stretch>
              <a:fillRect/>
            </a:stretch>
          </p:blipFill>
          <p:spPr>
            <a:xfrm>
              <a:off x="8130662" y="897345"/>
              <a:ext cx="3414741" cy="2496988"/>
            </a:xfrm>
            <a:prstGeom prst="rect">
              <a:avLst/>
            </a:prstGeom>
          </p:spPr>
        </p:pic>
        <p:cxnSp>
          <p:nvCxnSpPr>
            <p:cNvPr id="27" name="Connecteur droit avec flèche 26"/>
            <p:cNvCxnSpPr/>
            <p:nvPr/>
          </p:nvCxnSpPr>
          <p:spPr>
            <a:xfrm flipH="1">
              <a:off x="10658027" y="2031115"/>
              <a:ext cx="357853" cy="420622"/>
            </a:xfrm>
            <a:prstGeom prst="straightConnector1">
              <a:avLst/>
            </a:prstGeom>
            <a:ln w="76200">
              <a:solidFill>
                <a:srgbClr val="00FF00"/>
              </a:solidFill>
              <a:tailEnd type="stealth"/>
            </a:ln>
          </p:spPr>
          <p:style>
            <a:lnRef idx="1">
              <a:schemeClr val="accent1"/>
            </a:lnRef>
            <a:fillRef idx="0">
              <a:schemeClr val="accent1"/>
            </a:fillRef>
            <a:effectRef idx="0">
              <a:schemeClr val="accent1"/>
            </a:effectRef>
            <a:fontRef idx="minor">
              <a:schemeClr val="tx1"/>
            </a:fontRef>
          </p:style>
        </p:cxnSp>
        <p:sp>
          <p:nvSpPr>
            <p:cNvPr id="91" name="ZoneTexte 90">
              <a:extLst>
                <a:ext uri="{FF2B5EF4-FFF2-40B4-BE49-F238E27FC236}">
                  <a16:creationId xmlns:a16="http://schemas.microsoft.com/office/drawing/2014/main" id="{E866C5E0-28FC-4924-8447-FFFA9047F77C}"/>
                </a:ext>
              </a:extLst>
            </p:cNvPr>
            <p:cNvSpPr txBox="1"/>
            <p:nvPr/>
          </p:nvSpPr>
          <p:spPr>
            <a:xfrm>
              <a:off x="9183609" y="627650"/>
              <a:ext cx="1321196"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 de CE1</a:t>
              </a:r>
            </a:p>
          </p:txBody>
        </p:sp>
        <p:sp>
          <p:nvSpPr>
            <p:cNvPr id="92" name="ZoneTexte 91">
              <a:extLst>
                <a:ext uri="{FF2B5EF4-FFF2-40B4-BE49-F238E27FC236}">
                  <a16:creationId xmlns:a16="http://schemas.microsoft.com/office/drawing/2014/main" id="{F8E97C29-1E3A-47A5-AA50-C0185E4737C2}"/>
                </a:ext>
              </a:extLst>
            </p:cNvPr>
            <p:cNvSpPr txBox="1"/>
            <p:nvPr/>
          </p:nvSpPr>
          <p:spPr>
            <a:xfrm>
              <a:off x="8599422" y="3271454"/>
              <a:ext cx="260491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Lecture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automatisée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Circuit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spécialisé</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restreint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8" name="ZoneTexte 17">
            <a:extLst>
              <a:ext uri="{FF2B5EF4-FFF2-40B4-BE49-F238E27FC236}">
                <a16:creationId xmlns:a16="http://schemas.microsoft.com/office/drawing/2014/main" id="{DFCE125F-31AC-4620-9FCC-22085A662158}"/>
              </a:ext>
            </a:extLst>
          </p:cNvPr>
          <p:cNvSpPr txBox="1"/>
          <p:nvPr/>
        </p:nvSpPr>
        <p:spPr>
          <a:xfrm>
            <a:off x="1890719" y="3370850"/>
            <a:ext cx="128823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lecteur</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Image 5">
            <a:extLst>
              <a:ext uri="{FF2B5EF4-FFF2-40B4-BE49-F238E27FC236}">
                <a16:creationId xmlns:a16="http://schemas.microsoft.com/office/drawing/2014/main" id="{060E1F94-BE06-49A6-8095-84E94E80F80C}"/>
              </a:ext>
            </a:extLst>
          </p:cNvPr>
          <p:cNvPicPr>
            <a:picLocks noChangeAspect="1"/>
          </p:cNvPicPr>
          <p:nvPr/>
        </p:nvPicPr>
        <p:blipFill rotWithShape="1">
          <a:blip r:embed="rId5"/>
          <a:srcRect t="13287"/>
          <a:stretch/>
        </p:blipFill>
        <p:spPr>
          <a:xfrm>
            <a:off x="8479089" y="4248978"/>
            <a:ext cx="2647363" cy="2575110"/>
          </a:xfrm>
          <a:prstGeom prst="rect">
            <a:avLst/>
          </a:prstGeom>
        </p:spPr>
      </p:pic>
      <p:grpSp>
        <p:nvGrpSpPr>
          <p:cNvPr id="11" name="Groupe 10">
            <a:extLst>
              <a:ext uri="{FF2B5EF4-FFF2-40B4-BE49-F238E27FC236}">
                <a16:creationId xmlns:a16="http://schemas.microsoft.com/office/drawing/2014/main" id="{06857A37-96B8-4C31-B72B-BC206322E64A}"/>
              </a:ext>
            </a:extLst>
          </p:cNvPr>
          <p:cNvGrpSpPr/>
          <p:nvPr/>
        </p:nvGrpSpPr>
        <p:grpSpPr>
          <a:xfrm>
            <a:off x="2013064" y="4199284"/>
            <a:ext cx="5335612" cy="2663229"/>
            <a:chOff x="2013064" y="4199284"/>
            <a:chExt cx="5335612" cy="2663229"/>
          </a:xfrm>
        </p:grpSpPr>
        <p:pic>
          <p:nvPicPr>
            <p:cNvPr id="5" name="Image 4">
              <a:extLst>
                <a:ext uri="{FF2B5EF4-FFF2-40B4-BE49-F238E27FC236}">
                  <a16:creationId xmlns:a16="http://schemas.microsoft.com/office/drawing/2014/main" id="{C7B20280-704A-4D6D-BF64-D32419D24D63}"/>
                </a:ext>
              </a:extLst>
            </p:cNvPr>
            <p:cNvPicPr>
              <a:picLocks noChangeAspect="1"/>
            </p:cNvPicPr>
            <p:nvPr/>
          </p:nvPicPr>
          <p:blipFill rotWithShape="1">
            <a:blip r:embed="rId6"/>
            <a:srcRect t="12422"/>
            <a:stretch/>
          </p:blipFill>
          <p:spPr>
            <a:xfrm>
              <a:off x="4529649" y="4199284"/>
              <a:ext cx="2819027" cy="2663229"/>
            </a:xfrm>
            <a:prstGeom prst="rect">
              <a:avLst/>
            </a:prstGeom>
          </p:spPr>
        </p:pic>
        <p:sp>
          <p:nvSpPr>
            <p:cNvPr id="7" name="ZoneTexte 6">
              <a:extLst>
                <a:ext uri="{FF2B5EF4-FFF2-40B4-BE49-F238E27FC236}">
                  <a16:creationId xmlns:a16="http://schemas.microsoft.com/office/drawing/2014/main" id="{ACA44768-8D64-4438-83F1-C02DB91E11FC}"/>
                </a:ext>
              </a:extLst>
            </p:cNvPr>
            <p:cNvSpPr txBox="1"/>
            <p:nvPr/>
          </p:nvSpPr>
          <p:spPr>
            <a:xfrm>
              <a:off x="2013064" y="4548591"/>
              <a:ext cx="24827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La vitesse de lecture </a:t>
              </a:r>
              <a:b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(ici en fonction du nombre de lettres du mot) </a:t>
              </a:r>
              <a:b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reflète l’automatisation.</a:t>
              </a:r>
            </a:p>
          </p:txBody>
        </p:sp>
      </p:grpSp>
      <p:sp>
        <p:nvSpPr>
          <p:cNvPr id="12" name="Text Box 2">
            <a:extLst>
              <a:ext uri="{FF2B5EF4-FFF2-40B4-BE49-F238E27FC236}">
                <a16:creationId xmlns:a16="http://schemas.microsoft.com/office/drawing/2014/main" id="{A86B84F5-402B-A443-7CB9-F356D8B88B4A}"/>
              </a:ext>
            </a:extLst>
          </p:cNvPr>
          <p:cNvSpPr txBox="1">
            <a:spLocks noChangeArrowheads="1"/>
          </p:cNvSpPr>
          <p:nvPr/>
        </p:nvSpPr>
        <p:spPr bwMode="auto">
          <a:xfrm>
            <a:off x="76200" y="152400"/>
            <a:ext cx="12039600"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Le développement de la lecture: Effort initial, puis automatisation</a:t>
            </a:r>
          </a:p>
        </p:txBody>
      </p:sp>
    </p:spTree>
    <p:extLst>
      <p:ext uri="{BB962C8B-B14F-4D97-AF65-F5344CB8AC3E}">
        <p14:creationId xmlns:p14="http://schemas.microsoft.com/office/powerpoint/2010/main" val="47477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F311C834-674B-453A-9142-FCF6EA79D4BD}"/>
              </a:ext>
            </a:extLst>
          </p:cNvPr>
          <p:cNvSpPr txBox="1">
            <a:spLocks noChangeArrowheads="1"/>
          </p:cNvSpPr>
          <p:nvPr/>
        </p:nvSpPr>
        <p:spPr bwMode="auto">
          <a:xfrm>
            <a:off x="-52822" y="-9358"/>
            <a:ext cx="9067800" cy="120032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a:ea typeface="+mn-ea"/>
                <a:cs typeface="Times New Roman"/>
              </a:rPr>
              <a:t>L’émergence de l’aire de la forme </a:t>
            </a:r>
            <a:r>
              <a:rPr kumimoji="0" lang="fr-FR" sz="2400" b="1" i="0" u="none" strike="noStrike" kern="1200" cap="none" spc="0" normalizeH="0" baseline="0" noProof="0" dirty="0" err="1">
                <a:ln>
                  <a:noFill/>
                </a:ln>
                <a:solidFill>
                  <a:srgbClr val="000000"/>
                </a:solidFill>
                <a:effectLst/>
                <a:uLnTx/>
                <a:uFillTx/>
                <a:latin typeface="Calibri"/>
                <a:ea typeface="+mn-ea"/>
                <a:cs typeface="Times New Roman"/>
              </a:rPr>
              <a:t>visuell</a:t>
            </a:r>
            <a:r>
              <a:rPr lang="fr-FR" sz="2400" b="1" dirty="0">
                <a:solidFill>
                  <a:srgbClr val="000000"/>
                </a:solidFill>
                <a:latin typeface="Calibri"/>
                <a:cs typeface="Times New Roman"/>
              </a:rPr>
              <a:t>e des mots </a:t>
            </a:r>
            <a:br>
              <a:rPr lang="fr-FR" sz="2400" b="1" dirty="0">
                <a:solidFill>
                  <a:srgbClr val="000000"/>
                </a:solidFill>
                <a:latin typeface="Calibri"/>
                <a:cs typeface="Times New Roman"/>
              </a:rPr>
            </a:br>
            <a:r>
              <a:rPr lang="fr-FR" sz="2400" b="1" dirty="0">
                <a:solidFill>
                  <a:srgbClr val="000000"/>
                </a:solidFill>
                <a:latin typeface="Calibri"/>
                <a:cs typeface="Times New Roman"/>
              </a:rPr>
              <a:t>ne dépend pas de l’âge, mais de l’apprentissage de lecture</a:t>
            </a:r>
            <a:endParaRPr kumimoji="0" lang="fr-FR" sz="2400" b="1" i="0" u="none" strike="noStrike" kern="1200" cap="none" spc="0" normalizeH="0" baseline="0" noProof="0" dirty="0">
              <a:ln>
                <a:noFill/>
              </a:ln>
              <a:solidFill>
                <a:srgbClr val="000000"/>
              </a:solidFill>
              <a:effectLst/>
              <a:uLnTx/>
              <a:uFillTx/>
              <a:latin typeface="Calibri"/>
              <a:ea typeface="+mn-ea"/>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X. Feng, S. Dehaene, G. Dehaene-Lambertz (2022)</a:t>
            </a:r>
          </a:p>
        </p:txBody>
      </p:sp>
      <p:grpSp>
        <p:nvGrpSpPr>
          <p:cNvPr id="19" name="Groupe 18">
            <a:extLst>
              <a:ext uri="{FF2B5EF4-FFF2-40B4-BE49-F238E27FC236}">
                <a16:creationId xmlns:a16="http://schemas.microsoft.com/office/drawing/2014/main" id="{BB8707B6-3634-4D5F-B684-5E9EF15C6AED}"/>
              </a:ext>
            </a:extLst>
          </p:cNvPr>
          <p:cNvGrpSpPr/>
          <p:nvPr/>
        </p:nvGrpSpPr>
        <p:grpSpPr>
          <a:xfrm>
            <a:off x="550153" y="1112132"/>
            <a:ext cx="8009397" cy="5693247"/>
            <a:chOff x="550153" y="1112132"/>
            <a:chExt cx="8009397" cy="5693247"/>
          </a:xfrm>
        </p:grpSpPr>
        <p:pic>
          <p:nvPicPr>
            <p:cNvPr id="2" name="图片 8">
              <a:extLst>
                <a:ext uri="{FF2B5EF4-FFF2-40B4-BE49-F238E27FC236}">
                  <a16:creationId xmlns:a16="http://schemas.microsoft.com/office/drawing/2014/main" id="{28EA94C8-4661-4AE2-985E-6710414325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743"/>
            <a:stretch/>
          </p:blipFill>
          <p:spPr>
            <a:xfrm>
              <a:off x="634257" y="1199850"/>
              <a:ext cx="7925293" cy="5072784"/>
            </a:xfrm>
            <a:prstGeom prst="rect">
              <a:avLst/>
            </a:prstGeom>
          </p:spPr>
        </p:pic>
        <p:grpSp>
          <p:nvGrpSpPr>
            <p:cNvPr id="7" name="Groupe 6">
              <a:extLst>
                <a:ext uri="{FF2B5EF4-FFF2-40B4-BE49-F238E27FC236}">
                  <a16:creationId xmlns:a16="http://schemas.microsoft.com/office/drawing/2014/main" id="{4BA72602-F6BE-4E58-B1BC-3DEC89600ED9}"/>
                </a:ext>
              </a:extLst>
            </p:cNvPr>
            <p:cNvGrpSpPr/>
            <p:nvPr/>
          </p:nvGrpSpPr>
          <p:grpSpPr>
            <a:xfrm>
              <a:off x="3065649" y="6359554"/>
              <a:ext cx="2534229" cy="445825"/>
              <a:chOff x="2295265" y="5795855"/>
              <a:chExt cx="5398457" cy="949705"/>
            </a:xfrm>
          </p:grpSpPr>
          <p:sp>
            <p:nvSpPr>
              <p:cNvPr id="8" name="Text Box 29">
                <a:extLst>
                  <a:ext uri="{FF2B5EF4-FFF2-40B4-BE49-F238E27FC236}">
                    <a16:creationId xmlns:a16="http://schemas.microsoft.com/office/drawing/2014/main" id="{8169D341-2FBC-47A4-9807-763612FBE378}"/>
                  </a:ext>
                </a:extLst>
              </p:cNvPr>
              <p:cNvSpPr txBox="1">
                <a:spLocks noChangeArrowheads="1"/>
              </p:cNvSpPr>
              <p:nvPr/>
            </p:nvSpPr>
            <p:spPr bwMode="auto">
              <a:xfrm>
                <a:off x="2295265" y="5898438"/>
                <a:ext cx="1227859" cy="543338"/>
              </a:xfrm>
              <a:prstGeom prst="rect">
                <a:avLst/>
              </a:prstGeom>
              <a:noFill/>
              <a:ln w="9525">
                <a:noFill/>
                <a:round/>
                <a:headEnd/>
                <a:tailEnd/>
              </a:ln>
            </p:spPr>
            <p:txBody>
              <a:bodyPr wrap="none" lIns="90129" tIns="46698" rIns="90129" bIns="46698">
                <a:spAutoFit/>
              </a:bodyPr>
              <a:lstStyle/>
              <a:p>
                <a:pPr marL="0" marR="0" lvl="0" indent="0" algn="l" defTabSz="407988" rtl="0" eaLnBrk="1" fontAlgn="base" latinLnBrk="0" hangingPunct="1">
                  <a:lnSpc>
                    <a:spcPct val="93000"/>
                  </a:lnSpc>
                  <a:spcBef>
                    <a:spcPct val="0"/>
                  </a:spcBef>
                  <a:spcAft>
                    <a:spcPct val="0"/>
                  </a:spcAft>
                  <a:buClr>
                    <a:srgbClr val="000000"/>
                  </a:buClr>
                  <a:buSzPct val="45000"/>
                  <a:buFontTx/>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pPr>
                <a:r>
                  <a:rPr kumimoji="0" lang="en-GB" sz="1600" b="1" i="1" u="none" strike="noStrike" kern="1200" cap="none" spc="0" normalizeH="0" baseline="0" noProof="0" dirty="0">
                    <a:ln>
                      <a:noFill/>
                    </a:ln>
                    <a:solidFill>
                      <a:srgbClr val="00B050"/>
                    </a:solidFill>
                    <a:effectLst/>
                    <a:uLnTx/>
                    <a:uFillTx/>
                    <a:latin typeface="Calibri"/>
                    <a:ea typeface="+mn-ea"/>
                    <a:cs typeface="Tahoma" pitchFamily="34" charset="0"/>
                  </a:rPr>
                  <a:t>Words</a:t>
                </a:r>
              </a:p>
            </p:txBody>
          </p:sp>
          <p:pic>
            <p:nvPicPr>
              <p:cNvPr id="9" name="Picture 30">
                <a:extLst>
                  <a:ext uri="{FF2B5EF4-FFF2-40B4-BE49-F238E27FC236}">
                    <a16:creationId xmlns:a16="http://schemas.microsoft.com/office/drawing/2014/main" id="{304BC44F-2907-4300-ABEF-CBCB201F7A6C}"/>
                  </a:ext>
                </a:extLst>
              </p:cNvPr>
              <p:cNvPicPr>
                <a:picLocks noChangeAspect="1" noChangeArrowheads="1"/>
              </p:cNvPicPr>
              <p:nvPr/>
            </p:nvPicPr>
            <p:blipFill>
              <a:blip r:embed="rId3" cstate="print"/>
              <a:srcRect/>
              <a:stretch>
                <a:fillRect/>
              </a:stretch>
            </p:blipFill>
            <p:spPr bwMode="auto">
              <a:xfrm>
                <a:off x="3957164" y="5810415"/>
                <a:ext cx="846672" cy="920587"/>
              </a:xfrm>
              <a:prstGeom prst="rect">
                <a:avLst/>
              </a:prstGeom>
              <a:noFill/>
              <a:ln w="57150">
                <a:solidFill>
                  <a:srgbClr val="FF0000"/>
                </a:solidFill>
                <a:round/>
                <a:headEnd/>
                <a:tailEnd/>
              </a:ln>
            </p:spPr>
          </p:pic>
          <p:pic>
            <p:nvPicPr>
              <p:cNvPr id="10" name="Picture 31">
                <a:extLst>
                  <a:ext uri="{FF2B5EF4-FFF2-40B4-BE49-F238E27FC236}">
                    <a16:creationId xmlns:a16="http://schemas.microsoft.com/office/drawing/2014/main" id="{3EBDE482-F6EB-4847-A14D-4E0D0728B145}"/>
                  </a:ext>
                </a:extLst>
              </p:cNvPr>
              <p:cNvPicPr>
                <a:picLocks noChangeAspect="1" noChangeArrowheads="1"/>
              </p:cNvPicPr>
              <p:nvPr/>
            </p:nvPicPr>
            <p:blipFill>
              <a:blip r:embed="rId4" cstate="print"/>
              <a:srcRect/>
              <a:stretch>
                <a:fillRect/>
              </a:stretch>
            </p:blipFill>
            <p:spPr bwMode="auto">
              <a:xfrm>
                <a:off x="5153745" y="5905609"/>
                <a:ext cx="1066178" cy="730197"/>
              </a:xfrm>
              <a:prstGeom prst="rect">
                <a:avLst/>
              </a:prstGeom>
              <a:noFill/>
              <a:ln w="57150">
                <a:solidFill>
                  <a:srgbClr val="FFFF00"/>
                </a:solidFill>
                <a:round/>
                <a:headEnd/>
                <a:tailEnd/>
              </a:ln>
            </p:spPr>
          </p:pic>
          <p:pic>
            <p:nvPicPr>
              <p:cNvPr id="11" name="Picture 45">
                <a:extLst>
                  <a:ext uri="{FF2B5EF4-FFF2-40B4-BE49-F238E27FC236}">
                    <a16:creationId xmlns:a16="http://schemas.microsoft.com/office/drawing/2014/main" id="{CB4BCCBA-3743-49E6-86E2-728D719448A6}"/>
                  </a:ext>
                </a:extLst>
              </p:cNvPr>
              <p:cNvPicPr>
                <a:picLocks noChangeAspect="1" noChangeArrowheads="1"/>
              </p:cNvPicPr>
              <p:nvPr/>
            </p:nvPicPr>
            <p:blipFill>
              <a:blip r:embed="rId5" cstate="print"/>
              <a:srcRect/>
              <a:stretch>
                <a:fillRect/>
              </a:stretch>
            </p:blipFill>
            <p:spPr bwMode="auto">
              <a:xfrm>
                <a:off x="6576028" y="5795855"/>
                <a:ext cx="1117694" cy="949705"/>
              </a:xfrm>
              <a:prstGeom prst="rect">
                <a:avLst/>
              </a:prstGeom>
              <a:noFill/>
              <a:ln w="57150">
                <a:solidFill>
                  <a:srgbClr val="00FFFF"/>
                </a:solidFill>
                <a:round/>
                <a:headEnd/>
                <a:tailEnd/>
              </a:ln>
            </p:spPr>
          </p:pic>
        </p:grpSp>
        <p:sp>
          <p:nvSpPr>
            <p:cNvPr id="12" name="Rectangle 11">
              <a:extLst>
                <a:ext uri="{FF2B5EF4-FFF2-40B4-BE49-F238E27FC236}">
                  <a16:creationId xmlns:a16="http://schemas.microsoft.com/office/drawing/2014/main" id="{E062BC10-C04D-470C-BC08-A00B0A8CE80E}"/>
                </a:ext>
              </a:extLst>
            </p:cNvPr>
            <p:cNvSpPr/>
            <p:nvPr/>
          </p:nvSpPr>
          <p:spPr bwMode="auto">
            <a:xfrm>
              <a:off x="4045226" y="1112132"/>
              <a:ext cx="1073426" cy="3427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3" name="Rectangle 12">
              <a:extLst>
                <a:ext uri="{FF2B5EF4-FFF2-40B4-BE49-F238E27FC236}">
                  <a16:creationId xmlns:a16="http://schemas.microsoft.com/office/drawing/2014/main" id="{934A3EC5-F5CF-4747-92E8-B752BEEB3E7F}"/>
                </a:ext>
              </a:extLst>
            </p:cNvPr>
            <p:cNvSpPr/>
            <p:nvPr/>
          </p:nvSpPr>
          <p:spPr bwMode="auto">
            <a:xfrm>
              <a:off x="3695888" y="1283522"/>
              <a:ext cx="299831" cy="3427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4" name="Rectangle 13">
              <a:extLst>
                <a:ext uri="{FF2B5EF4-FFF2-40B4-BE49-F238E27FC236}">
                  <a16:creationId xmlns:a16="http://schemas.microsoft.com/office/drawing/2014/main" id="{0E465A7A-3F0B-409B-A368-00BC4B6EF398}"/>
                </a:ext>
              </a:extLst>
            </p:cNvPr>
            <p:cNvSpPr/>
            <p:nvPr/>
          </p:nvSpPr>
          <p:spPr bwMode="auto">
            <a:xfrm>
              <a:off x="3695888" y="2933418"/>
              <a:ext cx="299831" cy="3427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6F799803-00F7-40DC-A787-A0F31FE8D102}"/>
                </a:ext>
              </a:extLst>
            </p:cNvPr>
            <p:cNvSpPr/>
            <p:nvPr/>
          </p:nvSpPr>
          <p:spPr bwMode="auto">
            <a:xfrm>
              <a:off x="3695888" y="4538587"/>
              <a:ext cx="299831" cy="3427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6" name="Rectangle 15">
              <a:extLst>
                <a:ext uri="{FF2B5EF4-FFF2-40B4-BE49-F238E27FC236}">
                  <a16:creationId xmlns:a16="http://schemas.microsoft.com/office/drawing/2014/main" id="{AAB64C65-8458-4BEE-A4BC-745A20EAF804}"/>
                </a:ext>
              </a:extLst>
            </p:cNvPr>
            <p:cNvSpPr/>
            <p:nvPr/>
          </p:nvSpPr>
          <p:spPr bwMode="auto">
            <a:xfrm>
              <a:off x="550153" y="4709977"/>
              <a:ext cx="299831" cy="3427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7" name="Rectangle 16">
              <a:extLst>
                <a:ext uri="{FF2B5EF4-FFF2-40B4-BE49-F238E27FC236}">
                  <a16:creationId xmlns:a16="http://schemas.microsoft.com/office/drawing/2014/main" id="{B7849145-0514-4610-A604-ECCE64E43E23}"/>
                </a:ext>
              </a:extLst>
            </p:cNvPr>
            <p:cNvSpPr/>
            <p:nvPr/>
          </p:nvSpPr>
          <p:spPr bwMode="auto">
            <a:xfrm>
              <a:off x="550153" y="2975599"/>
              <a:ext cx="299831" cy="3427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6B6E5DDC-80BA-482B-995A-251ADA3DA00E}"/>
                </a:ext>
              </a:extLst>
            </p:cNvPr>
            <p:cNvSpPr/>
            <p:nvPr/>
          </p:nvSpPr>
          <p:spPr bwMode="auto">
            <a:xfrm>
              <a:off x="550153" y="1349068"/>
              <a:ext cx="299831" cy="3427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grpSp>
      <p:sp>
        <p:nvSpPr>
          <p:cNvPr id="23" name="ZoneTexte 22">
            <a:extLst>
              <a:ext uri="{FF2B5EF4-FFF2-40B4-BE49-F238E27FC236}">
                <a16:creationId xmlns:a16="http://schemas.microsoft.com/office/drawing/2014/main" id="{8FDAB7AF-7030-C379-AF2C-1157A139DA87}"/>
              </a:ext>
            </a:extLst>
          </p:cNvPr>
          <p:cNvSpPr txBox="1"/>
          <p:nvPr/>
        </p:nvSpPr>
        <p:spPr>
          <a:xfrm>
            <a:off x="779825" y="1306398"/>
            <a:ext cx="2770495" cy="400110"/>
          </a:xfrm>
          <a:prstGeom prst="rect">
            <a:avLst/>
          </a:prstGeom>
          <a:solidFill>
            <a:schemeClr val="tx1"/>
          </a:solidFill>
        </p:spPr>
        <p:txBody>
          <a:bodyPr wrap="square">
            <a:spAutoFit/>
          </a:bodyPr>
          <a:lstStyle/>
          <a:p>
            <a:pPr algn="ctr"/>
            <a:r>
              <a:rPr lang="fr-FR" sz="2000" b="1" dirty="0" err="1">
                <a:solidFill>
                  <a:srgbClr val="C00000"/>
                </a:solidFill>
                <a:sym typeface="Wingdings" panose="05000000000000000000" pitchFamily="2" charset="2"/>
              </a:rPr>
              <a:t>Prélecteurs</a:t>
            </a:r>
            <a:endParaRPr lang="fr-FR" sz="1050" b="1" dirty="0">
              <a:solidFill>
                <a:srgbClr val="C00000"/>
              </a:solidFill>
            </a:endParaRPr>
          </a:p>
        </p:txBody>
      </p:sp>
      <p:sp>
        <p:nvSpPr>
          <p:cNvPr id="24" name="ZoneTexte 23">
            <a:extLst>
              <a:ext uri="{FF2B5EF4-FFF2-40B4-BE49-F238E27FC236}">
                <a16:creationId xmlns:a16="http://schemas.microsoft.com/office/drawing/2014/main" id="{578D539C-C404-614C-9500-897033ADE770}"/>
              </a:ext>
            </a:extLst>
          </p:cNvPr>
          <p:cNvSpPr txBox="1"/>
          <p:nvPr/>
        </p:nvSpPr>
        <p:spPr>
          <a:xfrm>
            <a:off x="4815194" y="1171315"/>
            <a:ext cx="2770495" cy="338554"/>
          </a:xfrm>
          <a:prstGeom prst="rect">
            <a:avLst/>
          </a:prstGeom>
          <a:solidFill>
            <a:schemeClr val="tx1"/>
          </a:solidFill>
        </p:spPr>
        <p:txBody>
          <a:bodyPr wrap="square">
            <a:spAutoFit/>
          </a:bodyPr>
          <a:lstStyle/>
          <a:p>
            <a:pPr algn="ctr"/>
            <a:r>
              <a:rPr lang="fr-FR" sz="1600" b="1" dirty="0" err="1">
                <a:solidFill>
                  <a:srgbClr val="C00000"/>
                </a:solidFill>
                <a:sym typeface="Wingdings" panose="05000000000000000000" pitchFamily="2" charset="2"/>
              </a:rPr>
              <a:t>Prélecteurs</a:t>
            </a:r>
            <a:endParaRPr lang="fr-FR" sz="900" b="1" dirty="0">
              <a:solidFill>
                <a:srgbClr val="C00000"/>
              </a:solidFill>
            </a:endParaRPr>
          </a:p>
        </p:txBody>
      </p:sp>
      <p:sp>
        <p:nvSpPr>
          <p:cNvPr id="25" name="ZoneTexte 24">
            <a:extLst>
              <a:ext uri="{FF2B5EF4-FFF2-40B4-BE49-F238E27FC236}">
                <a16:creationId xmlns:a16="http://schemas.microsoft.com/office/drawing/2014/main" id="{6C049923-EA5D-9673-C883-5B7D94B91811}"/>
              </a:ext>
            </a:extLst>
          </p:cNvPr>
          <p:cNvSpPr txBox="1"/>
          <p:nvPr/>
        </p:nvSpPr>
        <p:spPr>
          <a:xfrm>
            <a:off x="4815194" y="2866419"/>
            <a:ext cx="2770495" cy="338554"/>
          </a:xfrm>
          <a:prstGeom prst="rect">
            <a:avLst/>
          </a:prstGeom>
          <a:solidFill>
            <a:schemeClr val="tx1"/>
          </a:solidFill>
        </p:spPr>
        <p:txBody>
          <a:bodyPr wrap="square">
            <a:spAutoFit/>
          </a:bodyPr>
          <a:lstStyle/>
          <a:p>
            <a:pPr algn="ctr"/>
            <a:r>
              <a:rPr lang="fr-FR" sz="1600" b="1" dirty="0">
                <a:solidFill>
                  <a:srgbClr val="C00000"/>
                </a:solidFill>
                <a:sym typeface="Wingdings" panose="05000000000000000000" pitchFamily="2" charset="2"/>
              </a:rPr>
              <a:t>Lecteurs jeunes</a:t>
            </a:r>
            <a:endParaRPr lang="fr-FR" sz="900" b="1" dirty="0">
              <a:solidFill>
                <a:srgbClr val="C00000"/>
              </a:solidFill>
            </a:endParaRPr>
          </a:p>
        </p:txBody>
      </p:sp>
      <p:sp>
        <p:nvSpPr>
          <p:cNvPr id="26" name="ZoneTexte 25">
            <a:extLst>
              <a:ext uri="{FF2B5EF4-FFF2-40B4-BE49-F238E27FC236}">
                <a16:creationId xmlns:a16="http://schemas.microsoft.com/office/drawing/2014/main" id="{F7F762FB-618A-5F45-D7B5-C2A8105521D9}"/>
              </a:ext>
            </a:extLst>
          </p:cNvPr>
          <p:cNvSpPr txBox="1"/>
          <p:nvPr/>
        </p:nvSpPr>
        <p:spPr>
          <a:xfrm>
            <a:off x="4815194" y="4544894"/>
            <a:ext cx="2770495" cy="338554"/>
          </a:xfrm>
          <a:prstGeom prst="rect">
            <a:avLst/>
          </a:prstGeom>
          <a:solidFill>
            <a:schemeClr val="tx1"/>
          </a:solidFill>
        </p:spPr>
        <p:txBody>
          <a:bodyPr wrap="square">
            <a:spAutoFit/>
          </a:bodyPr>
          <a:lstStyle/>
          <a:p>
            <a:pPr algn="ctr"/>
            <a:r>
              <a:rPr lang="fr-FR" sz="1600" b="1" dirty="0">
                <a:solidFill>
                  <a:srgbClr val="C00000"/>
                </a:solidFill>
                <a:sym typeface="Wingdings" panose="05000000000000000000" pitchFamily="2" charset="2"/>
              </a:rPr>
              <a:t>Lecteurs avancés</a:t>
            </a:r>
            <a:endParaRPr lang="fr-FR" sz="900" b="1" dirty="0">
              <a:solidFill>
                <a:srgbClr val="C00000"/>
              </a:solidFill>
            </a:endParaRPr>
          </a:p>
        </p:txBody>
      </p:sp>
      <p:sp>
        <p:nvSpPr>
          <p:cNvPr id="27" name="ZoneTexte 26">
            <a:extLst>
              <a:ext uri="{FF2B5EF4-FFF2-40B4-BE49-F238E27FC236}">
                <a16:creationId xmlns:a16="http://schemas.microsoft.com/office/drawing/2014/main" id="{5A0E9029-F202-1181-8E62-99D695B1C17D}"/>
              </a:ext>
            </a:extLst>
          </p:cNvPr>
          <p:cNvSpPr txBox="1"/>
          <p:nvPr/>
        </p:nvSpPr>
        <p:spPr>
          <a:xfrm>
            <a:off x="779825" y="2956032"/>
            <a:ext cx="2770495" cy="400110"/>
          </a:xfrm>
          <a:prstGeom prst="rect">
            <a:avLst/>
          </a:prstGeom>
          <a:solidFill>
            <a:schemeClr val="tx1"/>
          </a:solidFill>
        </p:spPr>
        <p:txBody>
          <a:bodyPr wrap="square">
            <a:spAutoFit/>
          </a:bodyPr>
          <a:lstStyle/>
          <a:p>
            <a:pPr algn="ctr"/>
            <a:r>
              <a:rPr lang="fr-FR" sz="2000" b="1" dirty="0">
                <a:solidFill>
                  <a:srgbClr val="C00000"/>
                </a:solidFill>
                <a:sym typeface="Wingdings" panose="05000000000000000000" pitchFamily="2" charset="2"/>
              </a:rPr>
              <a:t>Lecteurs jeunes</a:t>
            </a:r>
            <a:endParaRPr lang="fr-FR" sz="1050" b="1" dirty="0">
              <a:solidFill>
                <a:srgbClr val="C00000"/>
              </a:solidFill>
            </a:endParaRPr>
          </a:p>
        </p:txBody>
      </p:sp>
      <p:sp>
        <p:nvSpPr>
          <p:cNvPr id="28" name="ZoneTexte 27">
            <a:extLst>
              <a:ext uri="{FF2B5EF4-FFF2-40B4-BE49-F238E27FC236}">
                <a16:creationId xmlns:a16="http://schemas.microsoft.com/office/drawing/2014/main" id="{4D8C7E2D-67AD-2773-BEFA-F58759899C86}"/>
              </a:ext>
            </a:extLst>
          </p:cNvPr>
          <p:cNvSpPr txBox="1"/>
          <p:nvPr/>
        </p:nvSpPr>
        <p:spPr>
          <a:xfrm>
            <a:off x="779825" y="4621062"/>
            <a:ext cx="2770495" cy="400110"/>
          </a:xfrm>
          <a:prstGeom prst="rect">
            <a:avLst/>
          </a:prstGeom>
          <a:solidFill>
            <a:schemeClr val="tx1"/>
          </a:solidFill>
        </p:spPr>
        <p:txBody>
          <a:bodyPr wrap="square">
            <a:spAutoFit/>
          </a:bodyPr>
          <a:lstStyle/>
          <a:p>
            <a:pPr algn="ctr"/>
            <a:r>
              <a:rPr lang="fr-FR" sz="2000" b="1" dirty="0">
                <a:solidFill>
                  <a:srgbClr val="C00000"/>
                </a:solidFill>
                <a:sym typeface="Wingdings" panose="05000000000000000000" pitchFamily="2" charset="2"/>
              </a:rPr>
              <a:t>Lecteurs plus avancés</a:t>
            </a:r>
            <a:endParaRPr lang="fr-FR" sz="1050" b="1" dirty="0">
              <a:solidFill>
                <a:srgbClr val="C00000"/>
              </a:solidFill>
            </a:endParaRPr>
          </a:p>
        </p:txBody>
      </p:sp>
      <p:grpSp>
        <p:nvGrpSpPr>
          <p:cNvPr id="31" name="Groupe 30">
            <a:extLst>
              <a:ext uri="{FF2B5EF4-FFF2-40B4-BE49-F238E27FC236}">
                <a16:creationId xmlns:a16="http://schemas.microsoft.com/office/drawing/2014/main" id="{6BC11E55-E232-D84D-A2CF-09660DF2A81C}"/>
              </a:ext>
            </a:extLst>
          </p:cNvPr>
          <p:cNvGrpSpPr/>
          <p:nvPr/>
        </p:nvGrpSpPr>
        <p:grpSpPr>
          <a:xfrm>
            <a:off x="8531577" y="75872"/>
            <a:ext cx="3229920" cy="3142748"/>
            <a:chOff x="8531577" y="75872"/>
            <a:chExt cx="3229920" cy="3142748"/>
          </a:xfrm>
        </p:grpSpPr>
        <p:pic>
          <p:nvPicPr>
            <p:cNvPr id="5" name="图片 18">
              <a:extLst>
                <a:ext uri="{FF2B5EF4-FFF2-40B4-BE49-F238E27FC236}">
                  <a16:creationId xmlns:a16="http://schemas.microsoft.com/office/drawing/2014/main" id="{E8EDB3DA-020C-4D2E-B817-E4A151B672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9" t="2357" r="47707"/>
            <a:stretch/>
          </p:blipFill>
          <p:spPr bwMode="auto">
            <a:xfrm>
              <a:off x="9218546" y="105422"/>
              <a:ext cx="2542951" cy="3113198"/>
            </a:xfrm>
            <a:prstGeom prst="rect">
              <a:avLst/>
            </a:prstGeom>
            <a:noFill/>
            <a:ln w="57150">
              <a:solidFill>
                <a:srgbClr val="00B050"/>
              </a:solidFill>
            </a:ln>
          </p:spPr>
        </p:pic>
        <p:sp>
          <p:nvSpPr>
            <p:cNvPr id="21" name="Text Box 29">
              <a:extLst>
                <a:ext uri="{FF2B5EF4-FFF2-40B4-BE49-F238E27FC236}">
                  <a16:creationId xmlns:a16="http://schemas.microsoft.com/office/drawing/2014/main" id="{80E1ED04-91EF-4234-DD6E-A7278716B919}"/>
                </a:ext>
              </a:extLst>
            </p:cNvPr>
            <p:cNvSpPr txBox="1">
              <a:spLocks noChangeArrowheads="1"/>
            </p:cNvSpPr>
            <p:nvPr/>
          </p:nvSpPr>
          <p:spPr bwMode="auto">
            <a:xfrm>
              <a:off x="8531577" y="75872"/>
              <a:ext cx="621241" cy="323282"/>
            </a:xfrm>
            <a:prstGeom prst="rect">
              <a:avLst/>
            </a:prstGeom>
            <a:noFill/>
            <a:ln w="9525">
              <a:noFill/>
              <a:round/>
              <a:headEnd/>
              <a:tailEnd/>
            </a:ln>
          </p:spPr>
          <p:txBody>
            <a:bodyPr wrap="none" lIns="90129" tIns="46698" rIns="90129" bIns="46698">
              <a:spAutoFit/>
            </a:bodyPr>
            <a:lstStyle/>
            <a:p>
              <a:pPr marL="0" marR="0" lvl="0" indent="0" algn="l" defTabSz="407988" rtl="0" eaLnBrk="1" fontAlgn="base" latinLnBrk="0" hangingPunct="1">
                <a:lnSpc>
                  <a:spcPct val="93000"/>
                </a:lnSpc>
                <a:spcBef>
                  <a:spcPct val="0"/>
                </a:spcBef>
                <a:spcAft>
                  <a:spcPct val="0"/>
                </a:spcAft>
                <a:buClr>
                  <a:srgbClr val="000000"/>
                </a:buClr>
                <a:buSzPct val="45000"/>
                <a:buFontTx/>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pPr>
              <a:r>
                <a:rPr kumimoji="0" lang="en-GB" sz="1600" b="1" i="1" u="none" strike="noStrike" kern="1200" cap="none" spc="0" normalizeH="0" baseline="0" noProof="0" dirty="0">
                  <a:ln>
                    <a:noFill/>
                  </a:ln>
                  <a:solidFill>
                    <a:srgbClr val="00B050"/>
                  </a:solidFill>
                  <a:effectLst/>
                  <a:uLnTx/>
                  <a:uFillTx/>
                  <a:latin typeface="Calibri"/>
                  <a:ea typeface="+mn-ea"/>
                  <a:cs typeface="Tahoma" pitchFamily="34" charset="0"/>
                </a:rPr>
                <a:t>Mots</a:t>
              </a:r>
            </a:p>
          </p:txBody>
        </p:sp>
        <p:sp>
          <p:nvSpPr>
            <p:cNvPr id="29" name="ZoneTexte 28">
              <a:extLst>
                <a:ext uri="{FF2B5EF4-FFF2-40B4-BE49-F238E27FC236}">
                  <a16:creationId xmlns:a16="http://schemas.microsoft.com/office/drawing/2014/main" id="{B0E37F92-C9C0-6175-D519-D9B69CA3F3DC}"/>
                </a:ext>
              </a:extLst>
            </p:cNvPr>
            <p:cNvSpPr txBox="1"/>
            <p:nvPr/>
          </p:nvSpPr>
          <p:spPr>
            <a:xfrm>
              <a:off x="9213998" y="100219"/>
              <a:ext cx="2504880" cy="738664"/>
            </a:xfrm>
            <a:prstGeom prst="rect">
              <a:avLst/>
            </a:prstGeom>
            <a:solidFill>
              <a:schemeClr val="tx1"/>
            </a:solidFill>
          </p:spPr>
          <p:txBody>
            <a:bodyPr wrap="square">
              <a:spAutoFit/>
            </a:bodyPr>
            <a:lstStyle/>
            <a:p>
              <a:pPr algn="ctr"/>
              <a:r>
                <a:rPr lang="fr-FR" sz="1400" b="1" dirty="0">
                  <a:solidFill>
                    <a:srgbClr val="00B050"/>
                  </a:solidFill>
                  <a:sym typeface="Wingdings" panose="05000000000000000000" pitchFamily="2" charset="2"/>
                </a:rPr>
                <a:t>Effet de l’apprentissage de la lecture, indépendamment de l’âge, sur les enfants de 6 ans</a:t>
              </a:r>
              <a:endParaRPr lang="fr-FR" sz="800" b="1" dirty="0">
                <a:solidFill>
                  <a:srgbClr val="00B050"/>
                </a:solidFill>
              </a:endParaRPr>
            </a:p>
          </p:txBody>
        </p:sp>
      </p:grpSp>
      <p:grpSp>
        <p:nvGrpSpPr>
          <p:cNvPr id="32" name="Groupe 31">
            <a:extLst>
              <a:ext uri="{FF2B5EF4-FFF2-40B4-BE49-F238E27FC236}">
                <a16:creationId xmlns:a16="http://schemas.microsoft.com/office/drawing/2014/main" id="{B74C8F7D-C4C5-E505-BCBB-4332EB0A1805}"/>
              </a:ext>
            </a:extLst>
          </p:cNvPr>
          <p:cNvGrpSpPr/>
          <p:nvPr/>
        </p:nvGrpSpPr>
        <p:grpSpPr>
          <a:xfrm>
            <a:off x="8735437" y="3474437"/>
            <a:ext cx="3026060" cy="3294549"/>
            <a:chOff x="8735437" y="3474437"/>
            <a:chExt cx="3026060" cy="3294549"/>
          </a:xfrm>
        </p:grpSpPr>
        <p:pic>
          <p:nvPicPr>
            <p:cNvPr id="4" name="图片 18">
              <a:extLst>
                <a:ext uri="{FF2B5EF4-FFF2-40B4-BE49-F238E27FC236}">
                  <a16:creationId xmlns:a16="http://schemas.microsoft.com/office/drawing/2014/main" id="{576C334F-6904-4822-9F72-986ED355BA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286"/>
            <a:stretch/>
          </p:blipFill>
          <p:spPr bwMode="auto">
            <a:xfrm>
              <a:off x="9304901" y="3474437"/>
              <a:ext cx="2252842" cy="3188335"/>
            </a:xfrm>
            <a:prstGeom prst="rect">
              <a:avLst/>
            </a:prstGeom>
            <a:noFill/>
            <a:ln>
              <a:noFill/>
            </a:ln>
          </p:spPr>
        </p:pic>
        <p:sp>
          <p:nvSpPr>
            <p:cNvPr id="3" name="Rectangle 2">
              <a:extLst>
                <a:ext uri="{FF2B5EF4-FFF2-40B4-BE49-F238E27FC236}">
                  <a16:creationId xmlns:a16="http://schemas.microsoft.com/office/drawing/2014/main" id="{79FC1138-2B11-B1E3-EB4D-566445C335BD}"/>
                </a:ext>
              </a:extLst>
            </p:cNvPr>
            <p:cNvSpPr/>
            <p:nvPr/>
          </p:nvSpPr>
          <p:spPr bwMode="auto">
            <a:xfrm>
              <a:off x="9160555" y="3493828"/>
              <a:ext cx="2600942" cy="32751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0" name="Picture 30">
              <a:extLst>
                <a:ext uri="{FF2B5EF4-FFF2-40B4-BE49-F238E27FC236}">
                  <a16:creationId xmlns:a16="http://schemas.microsoft.com/office/drawing/2014/main" id="{AF257EC3-EEBE-A834-965A-C6D94A86E033}"/>
                </a:ext>
              </a:extLst>
            </p:cNvPr>
            <p:cNvPicPr>
              <a:picLocks noChangeAspect="1" noChangeArrowheads="1"/>
            </p:cNvPicPr>
            <p:nvPr/>
          </p:nvPicPr>
          <p:blipFill>
            <a:blip r:embed="rId3" cstate="print"/>
            <a:srcRect/>
            <a:stretch>
              <a:fillRect/>
            </a:stretch>
          </p:blipFill>
          <p:spPr bwMode="auto">
            <a:xfrm>
              <a:off x="8735437" y="3520164"/>
              <a:ext cx="397458" cy="432156"/>
            </a:xfrm>
            <a:prstGeom prst="rect">
              <a:avLst/>
            </a:prstGeom>
            <a:noFill/>
            <a:ln w="57150">
              <a:solidFill>
                <a:srgbClr val="FF0000"/>
              </a:solidFill>
              <a:round/>
              <a:headEnd/>
              <a:tailEnd/>
            </a:ln>
          </p:spPr>
        </p:pic>
        <p:sp>
          <p:nvSpPr>
            <p:cNvPr id="30" name="ZoneTexte 29">
              <a:extLst>
                <a:ext uri="{FF2B5EF4-FFF2-40B4-BE49-F238E27FC236}">
                  <a16:creationId xmlns:a16="http://schemas.microsoft.com/office/drawing/2014/main" id="{8DB8D8FB-12C2-1448-629E-C62F1F5251A2}"/>
                </a:ext>
              </a:extLst>
            </p:cNvPr>
            <p:cNvSpPr txBox="1"/>
            <p:nvPr/>
          </p:nvSpPr>
          <p:spPr>
            <a:xfrm>
              <a:off x="9213998" y="3547225"/>
              <a:ext cx="2504880" cy="738664"/>
            </a:xfrm>
            <a:prstGeom prst="rect">
              <a:avLst/>
            </a:prstGeom>
            <a:solidFill>
              <a:schemeClr val="tx1"/>
            </a:solidFill>
          </p:spPr>
          <p:txBody>
            <a:bodyPr wrap="square">
              <a:spAutoFit/>
            </a:bodyPr>
            <a:lstStyle/>
            <a:p>
              <a:pPr algn="ctr"/>
              <a:r>
                <a:rPr lang="fr-FR" sz="1400" b="1" dirty="0">
                  <a:solidFill>
                    <a:srgbClr val="FF0000"/>
                  </a:solidFill>
                  <a:sym typeface="Wingdings" panose="05000000000000000000" pitchFamily="2" charset="2"/>
                </a:rPr>
                <a:t>Effet de l’âge sur la représentation des visages, indépendamment de la lecture</a:t>
              </a:r>
              <a:endParaRPr lang="fr-FR" sz="800" b="1" dirty="0">
                <a:solidFill>
                  <a:srgbClr val="FF0000"/>
                </a:solidFill>
              </a:endParaRPr>
            </a:p>
          </p:txBody>
        </p:sp>
      </p:grpSp>
    </p:spTree>
    <p:extLst>
      <p:ext uri="{BB962C8B-B14F-4D97-AF65-F5344CB8AC3E}">
        <p14:creationId xmlns:p14="http://schemas.microsoft.com/office/powerpoint/2010/main" val="6315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0"/>
            <a:ext cx="12192000" cy="7848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fr-FR" sz="2400" b="1" dirty="0">
                <a:solidFill>
                  <a:srgbClr val="000000"/>
                </a:solidFill>
                <a:latin typeface="Calibri"/>
                <a:cs typeface="Times New Roman" pitchFamily="18" charset="0"/>
              </a:rPr>
              <a:t>L’impact</a:t>
            </a:r>
            <a:r>
              <a:rPr kumimoji="0" lang="fr-FR" sz="2400" b="1" i="0" u="none" strike="noStrike" kern="1200" cap="none" spc="0" normalizeH="0" baseline="0" noProof="0" dirty="0">
                <a:ln>
                  <a:noFill/>
                </a:ln>
                <a:solidFill>
                  <a:srgbClr val="000000"/>
                </a:solidFill>
                <a:effectLst/>
                <a:uLnTx/>
                <a:uFillTx/>
                <a:latin typeface="Calibri"/>
                <a:ea typeface="+mn-ea"/>
                <a:cs typeface="Times New Roman" pitchFamily="18" charset="0"/>
              </a:rPr>
              <a:t> rapide de l’apprentissage des correspondances graphème-phonème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Calibri"/>
                <a:ea typeface="+mn-ea"/>
                <a:cs typeface="Times New Roman" pitchFamily="18" charset="0"/>
              </a:rPr>
              <a:t>	</a:t>
            </a:r>
            <a:r>
              <a:rPr kumimoji="0" lang="fr-FR" sz="1400" b="1" i="0" u="none" strike="noStrike" kern="1200" cap="none" spc="0" normalizeH="0" baseline="0" noProof="0" dirty="0" err="1">
                <a:ln>
                  <a:noFill/>
                </a:ln>
                <a:solidFill>
                  <a:srgbClr val="000000"/>
                </a:solidFill>
                <a:effectLst/>
                <a:uLnTx/>
                <a:uFillTx/>
                <a:latin typeface="Calibri"/>
                <a:ea typeface="+mn-ea"/>
                <a:cs typeface="Times New Roman" pitchFamily="18" charset="0"/>
              </a:rPr>
              <a:t>Brem</a:t>
            </a:r>
            <a:r>
              <a:rPr kumimoji="0" lang="fr-FR" sz="1400" b="1" i="0" u="none" strike="noStrike" kern="1200" cap="none" spc="0" normalizeH="0" baseline="0" noProof="0" dirty="0">
                <a:ln>
                  <a:noFill/>
                </a:ln>
                <a:solidFill>
                  <a:srgbClr val="000000"/>
                </a:solidFill>
                <a:effectLst/>
                <a:uLnTx/>
                <a:uFillTx/>
                <a:latin typeface="Calibri"/>
                <a:ea typeface="+mn-ea"/>
                <a:cs typeface="Times New Roman" pitchFamily="18" charset="0"/>
              </a:rPr>
              <a:t> et al., PNAS 2010</a:t>
            </a:r>
          </a:p>
        </p:txBody>
      </p:sp>
      <p:pic>
        <p:nvPicPr>
          <p:cNvPr id="94211" name="Picture 2"/>
          <p:cNvPicPr>
            <a:picLocks noChangeAspect="1" noChangeArrowheads="1"/>
          </p:cNvPicPr>
          <p:nvPr/>
        </p:nvPicPr>
        <p:blipFill>
          <a:blip r:embed="rId3" cstate="print"/>
          <a:srcRect/>
          <a:stretch>
            <a:fillRect/>
          </a:stretch>
        </p:blipFill>
        <p:spPr bwMode="auto">
          <a:xfrm>
            <a:off x="1066800" y="609600"/>
            <a:ext cx="4114800" cy="3086100"/>
          </a:xfrm>
          <a:prstGeom prst="rect">
            <a:avLst/>
          </a:prstGeom>
          <a:noFill/>
          <a:ln w="9525">
            <a:noFill/>
            <a:miter lim="800000"/>
            <a:headEnd/>
            <a:tailEnd/>
          </a:ln>
        </p:spPr>
      </p:pic>
      <p:sp>
        <p:nvSpPr>
          <p:cNvPr id="31" name="ZoneTexte 30"/>
          <p:cNvSpPr txBox="1">
            <a:spLocks noChangeArrowheads="1"/>
          </p:cNvSpPr>
          <p:nvPr/>
        </p:nvSpPr>
        <p:spPr bwMode="auto">
          <a:xfrm>
            <a:off x="6096000" y="762001"/>
            <a:ext cx="5715000" cy="329320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Lyytinen et ses collègues ont créé le </a:t>
            </a:r>
            <a:r>
              <a:rPr kumimoji="0" lang="fr-FR" sz="1800" b="1" i="0" u="none" strike="noStrike" kern="1200" cap="none" spc="0" normalizeH="0" baseline="0" noProof="0" dirty="0" err="1">
                <a:ln>
                  <a:noFill/>
                </a:ln>
                <a:solidFill>
                  <a:srgbClr val="000000"/>
                </a:solidFill>
                <a:effectLst/>
                <a:uLnTx/>
                <a:uFillTx/>
                <a:latin typeface="Calibri"/>
                <a:ea typeface="+mn-ea"/>
                <a:cs typeface="Times New Roman" pitchFamily="18" charset="0"/>
              </a:rPr>
              <a:t>graphogame</a:t>
            </a: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un logiciel de jeu qui enseigne les correspondances graphème-phonème. M</a:t>
            </a:r>
            <a:r>
              <a:rPr kumimoji="0" 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aintenant</a:t>
            </a: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en français, t</a:t>
            </a:r>
            <a:r>
              <a:rPr kumimoji="0" 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éléchargeable</a:t>
            </a: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sur</a:t>
            </a:r>
            <a:b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b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a:t>
            </a:r>
            <a:r>
              <a:rPr kumimoji="0" lang="fr-FR" sz="2800" b="0" i="0" u="sng" strike="noStrike" kern="1200" cap="none" spc="0" normalizeH="0" baseline="0" noProof="0" dirty="0">
                <a:ln>
                  <a:noFill/>
                </a:ln>
                <a:solidFill>
                  <a:srgbClr val="0000FF"/>
                </a:solidFill>
                <a:effectLst/>
                <a:uLnTx/>
                <a:uFillTx/>
                <a:latin typeface="Calibri"/>
                <a:ea typeface="+mn-ea"/>
                <a:cs typeface="Times New Roman" pitchFamily="18" charset="0"/>
              </a:rPr>
              <a:t>grapholearn.fr</a:t>
            </a:r>
            <a:endParaRPr kumimoji="0" lang="fr-FR" sz="1800" b="0" i="0" u="sng" strike="noStrike" kern="1200" cap="none" spc="0" normalizeH="0" baseline="0" noProof="0" dirty="0">
              <a:ln>
                <a:noFill/>
              </a:ln>
              <a:solidFill>
                <a:srgbClr val="0000FF"/>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Des enfants de maternelle ont été entraînés pendant 8 semaines avec le </a:t>
            </a:r>
            <a:r>
              <a:rPr kumimoji="0" lang="fr-FR" sz="1800" b="0" i="1" u="none" strike="noStrike" kern="1200" cap="none" spc="0" normalizeH="0" baseline="0" noProof="0" dirty="0" err="1">
                <a:ln>
                  <a:noFill/>
                </a:ln>
                <a:solidFill>
                  <a:srgbClr val="000000"/>
                </a:solidFill>
                <a:effectLst/>
                <a:uLnTx/>
                <a:uFillTx/>
                <a:latin typeface="Calibri"/>
                <a:ea typeface="+mn-ea"/>
                <a:cs typeface="Times New Roman" pitchFamily="18" charset="0"/>
              </a:rPr>
              <a:t>graphogame</a:t>
            </a: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et un jeu mathématique de contrôle (moins de 4 heures de jeu au total!)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L’imagerie a révélé l’émergence très rapide des aires associées à la lecture.</a:t>
            </a:r>
          </a:p>
        </p:txBody>
      </p:sp>
      <p:pic>
        <p:nvPicPr>
          <p:cNvPr id="1028" name="Picture 4"/>
          <p:cNvPicPr>
            <a:picLocks noChangeAspect="1" noChangeArrowheads="1"/>
          </p:cNvPicPr>
          <p:nvPr/>
        </p:nvPicPr>
        <p:blipFill>
          <a:blip r:embed="rId4" cstate="print"/>
          <a:srcRect r="19048" b="-2847"/>
          <a:stretch>
            <a:fillRect/>
          </a:stretch>
        </p:blipFill>
        <p:spPr bwMode="auto">
          <a:xfrm>
            <a:off x="990600" y="3860800"/>
            <a:ext cx="2057400" cy="28448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3276600" y="4306887"/>
            <a:ext cx="2514600" cy="1560513"/>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r="15060"/>
          <a:stretch>
            <a:fillRect/>
          </a:stretch>
        </p:blipFill>
        <p:spPr bwMode="auto">
          <a:xfrm>
            <a:off x="6362700" y="4073525"/>
            <a:ext cx="5372100" cy="2476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2533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ut-on communiquer avec les morts ?">
            <a:extLst>
              <a:ext uri="{FF2B5EF4-FFF2-40B4-BE49-F238E27FC236}">
                <a16:creationId xmlns:a16="http://schemas.microsoft.com/office/drawing/2014/main" id="{C8AFA77D-2AFA-3B14-8BAC-BDC09AADED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1"/>
          <a:stretch/>
        </p:blipFill>
        <p:spPr bwMode="auto">
          <a:xfrm>
            <a:off x="20" y="10"/>
            <a:ext cx="12191980" cy="6857990"/>
          </a:xfrm>
          <a:prstGeom prst="rect">
            <a:avLst/>
          </a:prstGeom>
          <a:solidFill>
            <a:srgbClr val="FFFFFF"/>
          </a:solidFill>
        </p:spPr>
      </p:pic>
      <p:sp>
        <p:nvSpPr>
          <p:cNvPr id="3" name="ZoneTexte 2">
            <a:extLst>
              <a:ext uri="{FF2B5EF4-FFF2-40B4-BE49-F238E27FC236}">
                <a16:creationId xmlns:a16="http://schemas.microsoft.com/office/drawing/2014/main" id="{A5A575E0-A1F9-98F0-3FBB-8498FF45D7D5}"/>
              </a:ext>
            </a:extLst>
          </p:cNvPr>
          <p:cNvSpPr txBox="1"/>
          <p:nvPr/>
        </p:nvSpPr>
        <p:spPr>
          <a:xfrm>
            <a:off x="246743" y="208039"/>
            <a:ext cx="7552267" cy="1754326"/>
          </a:xfrm>
          <a:prstGeom prst="rect">
            <a:avLst/>
          </a:prstGeom>
          <a:noFill/>
        </p:spPr>
        <p:txBody>
          <a:bodyPr wrap="square" rtlCol="0">
            <a:spAutoFit/>
          </a:bodyPr>
          <a:lstStyle/>
          <a:p>
            <a:r>
              <a:rPr lang="fr-FR" sz="5400" dirty="0"/>
              <a:t>Entrer en conversation avec les morts ?</a:t>
            </a:r>
            <a:endParaRPr lang="en-US" sz="5400" dirty="0"/>
          </a:p>
        </p:txBody>
      </p:sp>
    </p:spTree>
    <p:extLst>
      <p:ext uri="{BB962C8B-B14F-4D97-AF65-F5344CB8AC3E}">
        <p14:creationId xmlns:p14="http://schemas.microsoft.com/office/powerpoint/2010/main" val="39076550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4710F3C3-782F-4840-BA83-C801C3A4D74E}"/>
              </a:ext>
            </a:extLst>
          </p:cNvPr>
          <p:cNvSpPr>
            <a:spLocks noGrp="1" noChangeArrowheads="1"/>
          </p:cNvSpPr>
          <p:nvPr>
            <p:ph type="title"/>
          </p:nvPr>
        </p:nvSpPr>
        <p:spPr>
          <a:xfrm>
            <a:off x="838201" y="76199"/>
            <a:ext cx="11049000" cy="1143001"/>
          </a:xfrm>
        </p:spPr>
        <p:txBody>
          <a:bodyPr/>
          <a:lstStyle/>
          <a:p>
            <a:pPr eaLnBrk="1" hangingPunct="1"/>
            <a:r>
              <a:rPr lang="fr-FR" altLang="fr-FR" sz="2800" b="1" dirty="0">
                <a:latin typeface="Calibri" panose="020F0502020204030204" pitchFamily="34" charset="0"/>
                <a:cs typeface="Calibri" panose="020F0502020204030204" pitchFamily="34" charset="0"/>
              </a:rPr>
              <a:t>La plasticité cérébrale de l’enfant permet à ce circuit de se réorganiser</a:t>
            </a:r>
            <a:br>
              <a:rPr lang="fr-FR" altLang="fr-FR" sz="2800" b="1" dirty="0">
                <a:latin typeface="Calibri" panose="020F0502020204030204" pitchFamily="34" charset="0"/>
                <a:cs typeface="Calibri" panose="020F0502020204030204" pitchFamily="34" charset="0"/>
              </a:rPr>
            </a:br>
            <a:r>
              <a:rPr lang="fr-FR" altLang="fr-FR" sz="1400" dirty="0">
                <a:latin typeface="Calibri" panose="020F0502020204030204" pitchFamily="34" charset="0"/>
                <a:cs typeface="Calibri" panose="020F0502020204030204" pitchFamily="34" charset="0"/>
              </a:rPr>
              <a:t>Cohen, L., </a:t>
            </a:r>
            <a:r>
              <a:rPr lang="fr-FR" altLang="fr-FR" sz="1400" dirty="0" err="1">
                <a:latin typeface="Calibri" panose="020F0502020204030204" pitchFamily="34" charset="0"/>
                <a:cs typeface="Calibri" panose="020F0502020204030204" pitchFamily="34" charset="0"/>
              </a:rPr>
              <a:t>Lehericy</a:t>
            </a:r>
            <a:r>
              <a:rPr lang="fr-FR" altLang="fr-FR" sz="1400" dirty="0">
                <a:latin typeface="Calibri" panose="020F0502020204030204" pitchFamily="34" charset="0"/>
                <a:cs typeface="Calibri" panose="020F0502020204030204" pitchFamily="34" charset="0"/>
              </a:rPr>
              <a:t>, S., Henry, C., Bourgeois, M., Larroque, C., Sainte-Rose, C., et al. (2004). Learning to </a:t>
            </a:r>
            <a:r>
              <a:rPr lang="fr-FR" altLang="fr-FR" sz="1400" dirty="0" err="1">
                <a:latin typeface="Calibri" panose="020F0502020204030204" pitchFamily="34" charset="0"/>
                <a:cs typeface="Calibri" panose="020F0502020204030204" pitchFamily="34" charset="0"/>
              </a:rPr>
              <a:t>read</a:t>
            </a:r>
            <a:r>
              <a:rPr lang="fr-FR" altLang="fr-FR" sz="1400" dirty="0">
                <a:latin typeface="Calibri" panose="020F0502020204030204" pitchFamily="34" charset="0"/>
                <a:cs typeface="Calibri" panose="020F0502020204030204" pitchFamily="34" charset="0"/>
              </a:rPr>
              <a:t> </a:t>
            </a:r>
            <a:r>
              <a:rPr lang="fr-FR" altLang="fr-FR" sz="1400" dirty="0" err="1">
                <a:latin typeface="Calibri" panose="020F0502020204030204" pitchFamily="34" charset="0"/>
                <a:cs typeface="Calibri" panose="020F0502020204030204" pitchFamily="34" charset="0"/>
              </a:rPr>
              <a:t>without</a:t>
            </a:r>
            <a:r>
              <a:rPr lang="fr-FR" altLang="fr-FR" sz="1400" dirty="0">
                <a:latin typeface="Calibri" panose="020F0502020204030204" pitchFamily="34" charset="0"/>
                <a:cs typeface="Calibri" panose="020F0502020204030204" pitchFamily="34" charset="0"/>
              </a:rPr>
              <a:t> a </a:t>
            </a:r>
            <a:r>
              <a:rPr lang="fr-FR" altLang="fr-FR" sz="1400" dirty="0" err="1">
                <a:latin typeface="Calibri" panose="020F0502020204030204" pitchFamily="34" charset="0"/>
                <a:cs typeface="Calibri" panose="020F0502020204030204" pitchFamily="34" charset="0"/>
              </a:rPr>
              <a:t>left</a:t>
            </a:r>
            <a:r>
              <a:rPr lang="fr-FR" altLang="fr-FR" sz="1400" dirty="0">
                <a:latin typeface="Calibri" panose="020F0502020204030204" pitchFamily="34" charset="0"/>
                <a:cs typeface="Calibri" panose="020F0502020204030204" pitchFamily="34" charset="0"/>
              </a:rPr>
              <a:t> occipital lobe: right-</a:t>
            </a:r>
            <a:r>
              <a:rPr lang="fr-FR" altLang="fr-FR" sz="1400" dirty="0" err="1">
                <a:latin typeface="Calibri" panose="020F0502020204030204" pitchFamily="34" charset="0"/>
                <a:cs typeface="Calibri" panose="020F0502020204030204" pitchFamily="34" charset="0"/>
              </a:rPr>
              <a:t>hemispheric</a:t>
            </a:r>
            <a:r>
              <a:rPr lang="fr-FR" altLang="fr-FR" sz="1400" dirty="0">
                <a:latin typeface="Calibri" panose="020F0502020204030204" pitchFamily="34" charset="0"/>
                <a:cs typeface="Calibri" panose="020F0502020204030204" pitchFamily="34" charset="0"/>
              </a:rPr>
              <a:t> shift of </a:t>
            </a:r>
            <a:r>
              <a:rPr lang="fr-FR" altLang="fr-FR" sz="1400" dirty="0" err="1">
                <a:latin typeface="Calibri" panose="020F0502020204030204" pitchFamily="34" charset="0"/>
                <a:cs typeface="Calibri" panose="020F0502020204030204" pitchFamily="34" charset="0"/>
              </a:rPr>
              <a:t>visual</a:t>
            </a:r>
            <a:r>
              <a:rPr lang="fr-FR" altLang="fr-FR" sz="1400" dirty="0">
                <a:latin typeface="Calibri" panose="020F0502020204030204" pitchFamily="34" charset="0"/>
                <a:cs typeface="Calibri" panose="020F0502020204030204" pitchFamily="34" charset="0"/>
              </a:rPr>
              <a:t> </a:t>
            </a:r>
            <a:r>
              <a:rPr lang="fr-FR" altLang="fr-FR" sz="1400" dirty="0" err="1">
                <a:latin typeface="Calibri" panose="020F0502020204030204" pitchFamily="34" charset="0"/>
                <a:cs typeface="Calibri" panose="020F0502020204030204" pitchFamily="34" charset="0"/>
              </a:rPr>
              <a:t>word</a:t>
            </a:r>
            <a:r>
              <a:rPr lang="fr-FR" altLang="fr-FR" sz="1400" dirty="0">
                <a:latin typeface="Calibri" panose="020F0502020204030204" pitchFamily="34" charset="0"/>
                <a:cs typeface="Calibri" panose="020F0502020204030204" pitchFamily="34" charset="0"/>
              </a:rPr>
              <a:t> </a:t>
            </a:r>
            <a:r>
              <a:rPr lang="fr-FR" altLang="fr-FR" sz="1400" dirty="0" err="1">
                <a:latin typeface="Calibri" panose="020F0502020204030204" pitchFamily="34" charset="0"/>
                <a:cs typeface="Calibri" panose="020F0502020204030204" pitchFamily="34" charset="0"/>
              </a:rPr>
              <a:t>form</a:t>
            </a:r>
            <a:r>
              <a:rPr lang="fr-FR" altLang="fr-FR" sz="1400" dirty="0">
                <a:latin typeface="Calibri" panose="020F0502020204030204" pitchFamily="34" charset="0"/>
                <a:cs typeface="Calibri" panose="020F0502020204030204" pitchFamily="34" charset="0"/>
              </a:rPr>
              <a:t> area. </a:t>
            </a:r>
            <a:r>
              <a:rPr lang="fr-FR" altLang="fr-FR" sz="1400" i="1" dirty="0">
                <a:latin typeface="Calibri" panose="020F0502020204030204" pitchFamily="34" charset="0"/>
                <a:cs typeface="Calibri" panose="020F0502020204030204" pitchFamily="34" charset="0"/>
              </a:rPr>
              <a:t>Ann </a:t>
            </a:r>
            <a:r>
              <a:rPr lang="fr-FR" altLang="fr-FR" sz="1400" i="1" dirty="0" err="1">
                <a:latin typeface="Calibri" panose="020F0502020204030204" pitchFamily="34" charset="0"/>
                <a:cs typeface="Calibri" panose="020F0502020204030204" pitchFamily="34" charset="0"/>
              </a:rPr>
              <a:t>Neurol</a:t>
            </a:r>
            <a:r>
              <a:rPr lang="fr-FR" altLang="fr-FR" sz="1400" i="1" dirty="0">
                <a:latin typeface="Calibri" panose="020F0502020204030204" pitchFamily="34" charset="0"/>
                <a:cs typeface="Calibri" panose="020F0502020204030204" pitchFamily="34" charset="0"/>
              </a:rPr>
              <a:t>, 56</a:t>
            </a:r>
            <a:r>
              <a:rPr lang="fr-FR" altLang="fr-FR" sz="1400" dirty="0">
                <a:latin typeface="Calibri" panose="020F0502020204030204" pitchFamily="34" charset="0"/>
                <a:cs typeface="Calibri" panose="020F0502020204030204" pitchFamily="34" charset="0"/>
              </a:rPr>
              <a:t>(6), 890-894.</a:t>
            </a:r>
            <a:endParaRPr lang="fr-FR" altLang="fr-FR" sz="2800" dirty="0">
              <a:latin typeface="Calibri" panose="020F0502020204030204" pitchFamily="34" charset="0"/>
              <a:cs typeface="Calibri" panose="020F0502020204030204" pitchFamily="34" charset="0"/>
            </a:endParaRPr>
          </a:p>
        </p:txBody>
      </p:sp>
      <p:grpSp>
        <p:nvGrpSpPr>
          <p:cNvPr id="3" name="Groupe 2">
            <a:extLst>
              <a:ext uri="{FF2B5EF4-FFF2-40B4-BE49-F238E27FC236}">
                <a16:creationId xmlns:a16="http://schemas.microsoft.com/office/drawing/2014/main" id="{BE8F83A7-2051-4A40-AB5C-B4E039B70E14}"/>
              </a:ext>
            </a:extLst>
          </p:cNvPr>
          <p:cNvGrpSpPr/>
          <p:nvPr/>
        </p:nvGrpSpPr>
        <p:grpSpPr>
          <a:xfrm>
            <a:off x="6248400" y="1905000"/>
            <a:ext cx="5729502" cy="4648199"/>
            <a:chOff x="8112128" y="818950"/>
            <a:chExt cx="4044951" cy="3281564"/>
          </a:xfrm>
        </p:grpSpPr>
        <p:sp>
          <p:nvSpPr>
            <p:cNvPr id="85010" name="Text Box 4">
              <a:extLst>
                <a:ext uri="{FF2B5EF4-FFF2-40B4-BE49-F238E27FC236}">
                  <a16:creationId xmlns:a16="http://schemas.microsoft.com/office/drawing/2014/main" id="{20F96AC5-1131-4814-B59B-79C93B4206D8}"/>
                </a:ext>
              </a:extLst>
            </p:cNvPr>
            <p:cNvSpPr txBox="1">
              <a:spLocks noChangeArrowheads="1"/>
            </p:cNvSpPr>
            <p:nvPr/>
          </p:nvSpPr>
          <p:spPr bwMode="auto">
            <a:xfrm>
              <a:off x="8387394" y="818950"/>
              <a:ext cx="3441133" cy="84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defRPr sz="1400">
                  <a:solidFill>
                    <a:schemeClr val="tx1"/>
                  </a:solidFill>
                  <a:latin typeface="Arial" panose="020B0604020202020204" pitchFamily="34" charset="0"/>
                  <a:cs typeface="Times New Roman" panose="02020603050405020304" pitchFamily="18" charset="0"/>
                </a:defRPr>
              </a:lvl1pPr>
              <a:lvl2pPr marL="742950" indent="-285750" eaLnBrk="0" hangingPunct="0">
                <a:defRPr sz="1400">
                  <a:solidFill>
                    <a:schemeClr val="tx1"/>
                  </a:solidFill>
                  <a:latin typeface="Arial" panose="020B0604020202020204" pitchFamily="34" charset="0"/>
                  <a:cs typeface="Times New Roman" panose="02020603050405020304" pitchFamily="18" charset="0"/>
                </a:defRPr>
              </a:lvl2pPr>
              <a:lvl3pPr marL="1143000" indent="-228600" eaLnBrk="0" hangingPunct="0">
                <a:defRPr sz="1400">
                  <a:solidFill>
                    <a:schemeClr val="tx1"/>
                  </a:solidFill>
                  <a:latin typeface="Arial" panose="020B0604020202020204" pitchFamily="34" charset="0"/>
                  <a:cs typeface="Times New Roman" panose="02020603050405020304" pitchFamily="18" charset="0"/>
                </a:defRPr>
              </a:lvl3pPr>
              <a:lvl4pPr marL="1600200" indent="-228600" eaLnBrk="0" hangingPunct="0">
                <a:defRPr sz="1400">
                  <a:solidFill>
                    <a:schemeClr val="tx1"/>
                  </a:solidFill>
                  <a:latin typeface="Arial" panose="020B0604020202020204" pitchFamily="34" charset="0"/>
                  <a:cs typeface="Times New Roman" panose="02020603050405020304" pitchFamily="18" charset="0"/>
                </a:defRPr>
              </a:lvl4pPr>
              <a:lvl5pPr marL="2057400" indent="-228600" eaLnBrk="0" hangingPunct="0">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Scan à l’âge de 11 ans:</a:t>
              </a:r>
            </a:p>
            <a:p>
              <a:pPr marL="0" marR="0" lvl="0" indent="0" algn="ctr" defTabSz="914400" rtl="0" eaLnBrk="1" fontAlgn="base" latinLnBrk="0" hangingPunct="1">
                <a:lnSpc>
                  <a:spcPct val="100000"/>
                </a:lnSpc>
                <a:spcBef>
                  <a:spcPct val="0"/>
                </a:spcBef>
                <a:spcAft>
                  <a:spcPct val="0"/>
                </a:spcAft>
                <a:buClrTx/>
                <a:buSzTx/>
                <a:buFontTx/>
                <a:buNone/>
                <a:tabLst/>
                <a:defRPr/>
              </a:pPr>
              <a:r>
                <a:rPr lang="fr-FR" altLang="fr-FR" sz="1800" i="0" dirty="0">
                  <a:solidFill>
                    <a:srgbClr val="000000"/>
                  </a:solidFill>
                  <a:latin typeface="Calibri" panose="020F0502020204030204" pitchFamily="34" charset="0"/>
                  <a:cs typeface="Calibri" panose="020F0502020204030204" pitchFamily="34" charset="0"/>
                </a:rPr>
                <a:t>Cette enfant a bien à lire</a:t>
              </a:r>
              <a:endParaRPr kumimoji="0" lang="fr-FR"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L’aire de la forme visuelle des mots s’est déplacée </a:t>
              </a:r>
              <a:br>
                <a:rPr kumimoji="0" lang="fr-FR"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fr-FR"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dans l’hémisphère droit</a:t>
              </a:r>
            </a:p>
          </p:txBody>
        </p:sp>
        <p:grpSp>
          <p:nvGrpSpPr>
            <p:cNvPr id="85011" name="Group 5">
              <a:extLst>
                <a:ext uri="{FF2B5EF4-FFF2-40B4-BE49-F238E27FC236}">
                  <a16:creationId xmlns:a16="http://schemas.microsoft.com/office/drawing/2014/main" id="{3C5E5B15-0C88-486C-965A-8CD8E03911F6}"/>
                </a:ext>
              </a:extLst>
            </p:cNvPr>
            <p:cNvGrpSpPr>
              <a:grpSpLocks/>
            </p:cNvGrpSpPr>
            <p:nvPr/>
          </p:nvGrpSpPr>
          <p:grpSpPr bwMode="auto">
            <a:xfrm>
              <a:off x="8112128" y="1697039"/>
              <a:ext cx="1958975" cy="2403475"/>
              <a:chOff x="2467" y="3640"/>
              <a:chExt cx="963" cy="1182"/>
            </a:xfrm>
          </p:grpSpPr>
          <p:pic>
            <p:nvPicPr>
              <p:cNvPr id="85018" name="Picture 6">
                <a:extLst>
                  <a:ext uri="{FF2B5EF4-FFF2-40B4-BE49-F238E27FC236}">
                    <a16:creationId xmlns:a16="http://schemas.microsoft.com/office/drawing/2014/main" id="{FC74A2DE-37DE-431F-825C-CC102370B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 y="3664"/>
                <a:ext cx="963" cy="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9" name="Text Box 7">
                <a:extLst>
                  <a:ext uri="{FF2B5EF4-FFF2-40B4-BE49-F238E27FC236}">
                    <a16:creationId xmlns:a16="http://schemas.microsoft.com/office/drawing/2014/main" id="{7EBB0827-D00D-4422-AA06-C703BE06A277}"/>
                  </a:ext>
                </a:extLst>
              </p:cNvPr>
              <p:cNvSpPr txBox="1">
                <a:spLocks noChangeArrowheads="1"/>
              </p:cNvSpPr>
              <p:nvPr/>
            </p:nvSpPr>
            <p:spPr bwMode="auto">
              <a:xfrm>
                <a:off x="2696" y="3640"/>
                <a:ext cx="449"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cs typeface="Times New Roman" panose="02020603050405020304" pitchFamily="18" charset="0"/>
                  </a:defRPr>
                </a:lvl1pPr>
                <a:lvl2pPr marL="742950" indent="-285750" eaLnBrk="0" hangingPunct="0">
                  <a:defRPr sz="1400">
                    <a:solidFill>
                      <a:schemeClr val="tx1"/>
                    </a:solidFill>
                    <a:latin typeface="Arial" panose="020B0604020202020204" pitchFamily="34" charset="0"/>
                    <a:cs typeface="Times New Roman" panose="02020603050405020304" pitchFamily="18" charset="0"/>
                  </a:defRPr>
                </a:lvl2pPr>
                <a:lvl3pPr marL="1143000" indent="-228600" eaLnBrk="0" hangingPunct="0">
                  <a:defRPr sz="1400">
                    <a:solidFill>
                      <a:schemeClr val="tx1"/>
                    </a:solidFill>
                    <a:latin typeface="Arial" panose="020B0604020202020204" pitchFamily="34" charset="0"/>
                    <a:cs typeface="Times New Roman" panose="02020603050405020304" pitchFamily="18" charset="0"/>
                  </a:defRPr>
                </a:lvl3pPr>
                <a:lvl4pPr marL="1600200" indent="-228600" eaLnBrk="0" hangingPunct="0">
                  <a:defRPr sz="1400">
                    <a:solidFill>
                      <a:schemeClr val="tx1"/>
                    </a:solidFill>
                    <a:latin typeface="Arial" panose="020B0604020202020204" pitchFamily="34" charset="0"/>
                    <a:cs typeface="Times New Roman" panose="02020603050405020304" pitchFamily="18" charset="0"/>
                  </a:defRPr>
                </a:lvl4pPr>
                <a:lvl5pPr marL="2057400" indent="-228600" eaLnBrk="0" hangingPunct="0">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Lecteur normal</a:t>
                </a:r>
              </a:p>
            </p:txBody>
          </p:sp>
        </p:grpSp>
        <p:grpSp>
          <p:nvGrpSpPr>
            <p:cNvPr id="85012" name="Group 8">
              <a:extLst>
                <a:ext uri="{FF2B5EF4-FFF2-40B4-BE49-F238E27FC236}">
                  <a16:creationId xmlns:a16="http://schemas.microsoft.com/office/drawing/2014/main" id="{FBF11D85-2088-4B56-8160-94C05A6989D1}"/>
                </a:ext>
              </a:extLst>
            </p:cNvPr>
            <p:cNvGrpSpPr>
              <a:grpSpLocks/>
            </p:cNvGrpSpPr>
            <p:nvPr/>
          </p:nvGrpSpPr>
          <p:grpSpPr bwMode="auto">
            <a:xfrm>
              <a:off x="10199691" y="1697039"/>
              <a:ext cx="1957388" cy="2403475"/>
              <a:chOff x="4650" y="2544"/>
              <a:chExt cx="962" cy="1182"/>
            </a:xfrm>
          </p:grpSpPr>
          <p:grpSp>
            <p:nvGrpSpPr>
              <p:cNvPr id="85014" name="Group 9">
                <a:extLst>
                  <a:ext uri="{FF2B5EF4-FFF2-40B4-BE49-F238E27FC236}">
                    <a16:creationId xmlns:a16="http://schemas.microsoft.com/office/drawing/2014/main" id="{5566586D-AAC5-4A45-8771-331195ECF7DE}"/>
                  </a:ext>
                </a:extLst>
              </p:cNvPr>
              <p:cNvGrpSpPr>
                <a:grpSpLocks/>
              </p:cNvGrpSpPr>
              <p:nvPr/>
            </p:nvGrpSpPr>
            <p:grpSpPr bwMode="auto">
              <a:xfrm>
                <a:off x="4650" y="2544"/>
                <a:ext cx="962" cy="1182"/>
                <a:chOff x="1169" y="3640"/>
                <a:chExt cx="962" cy="1182"/>
              </a:xfrm>
            </p:grpSpPr>
            <p:pic>
              <p:nvPicPr>
                <p:cNvPr id="85016" name="Picture 10">
                  <a:extLst>
                    <a:ext uri="{FF2B5EF4-FFF2-40B4-BE49-F238E27FC236}">
                      <a16:creationId xmlns:a16="http://schemas.microsoft.com/office/drawing/2014/main" id="{471E428C-515C-48D4-B721-7D0A0747A4F2}"/>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1169" y="3670"/>
                  <a:ext cx="96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7" name="Text Box 11">
                  <a:extLst>
                    <a:ext uri="{FF2B5EF4-FFF2-40B4-BE49-F238E27FC236}">
                      <a16:creationId xmlns:a16="http://schemas.microsoft.com/office/drawing/2014/main" id="{F2BF6616-C5EB-4EF8-9EB9-0C1F407CC6B1}"/>
                    </a:ext>
                  </a:extLst>
                </p:cNvPr>
                <p:cNvSpPr txBox="1">
                  <a:spLocks noChangeArrowheads="1"/>
                </p:cNvSpPr>
                <p:nvPr/>
              </p:nvSpPr>
              <p:spPr bwMode="auto">
                <a:xfrm>
                  <a:off x="1519" y="3640"/>
                  <a:ext cx="275" cy="1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cs typeface="Times New Roman" panose="02020603050405020304" pitchFamily="18" charset="0"/>
                    </a:defRPr>
                  </a:lvl1pPr>
                  <a:lvl2pPr marL="742950" indent="-285750" eaLnBrk="0" hangingPunct="0">
                    <a:defRPr sz="1400">
                      <a:solidFill>
                        <a:schemeClr val="tx1"/>
                      </a:solidFill>
                      <a:latin typeface="Arial" panose="020B0604020202020204" pitchFamily="34" charset="0"/>
                      <a:cs typeface="Times New Roman" panose="02020603050405020304" pitchFamily="18" charset="0"/>
                    </a:defRPr>
                  </a:lvl2pPr>
                  <a:lvl3pPr marL="1143000" indent="-228600" eaLnBrk="0" hangingPunct="0">
                    <a:defRPr sz="1400">
                      <a:solidFill>
                        <a:schemeClr val="tx1"/>
                      </a:solidFill>
                      <a:latin typeface="Arial" panose="020B0604020202020204" pitchFamily="34" charset="0"/>
                      <a:cs typeface="Times New Roman" panose="02020603050405020304" pitchFamily="18" charset="0"/>
                    </a:defRPr>
                  </a:lvl3pPr>
                  <a:lvl4pPr marL="1600200" indent="-228600" eaLnBrk="0" hangingPunct="0">
                    <a:defRPr sz="1400">
                      <a:solidFill>
                        <a:schemeClr val="tx1"/>
                      </a:solidFill>
                      <a:latin typeface="Arial" panose="020B0604020202020204" pitchFamily="34" charset="0"/>
                      <a:cs typeface="Times New Roman" panose="02020603050405020304" pitchFamily="18" charset="0"/>
                    </a:defRPr>
                  </a:lvl4pPr>
                  <a:lvl5pPr marL="2057400" indent="-228600" eaLnBrk="0" hangingPunct="0">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Patiente</a:t>
                  </a:r>
                </a:p>
              </p:txBody>
            </p:sp>
          </p:grpSp>
          <p:sp>
            <p:nvSpPr>
              <p:cNvPr id="85015" name="Line 12">
                <a:extLst>
                  <a:ext uri="{FF2B5EF4-FFF2-40B4-BE49-F238E27FC236}">
                    <a16:creationId xmlns:a16="http://schemas.microsoft.com/office/drawing/2014/main" id="{A38A4CD8-564E-478F-9A23-582EC180887A}"/>
                  </a:ext>
                </a:extLst>
              </p:cNvPr>
              <p:cNvSpPr>
                <a:spLocks noChangeShapeType="1"/>
              </p:cNvSpPr>
              <p:nvPr/>
            </p:nvSpPr>
            <p:spPr bwMode="auto">
              <a:xfrm flipH="1" flipV="1">
                <a:off x="5375" y="3545"/>
                <a:ext cx="157" cy="157"/>
              </a:xfrm>
              <a:prstGeom prst="line">
                <a:avLst/>
              </a:prstGeom>
              <a:noFill/>
              <a:ln w="28575">
                <a:solidFill>
                  <a:srgbClr val="FFFF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sp>
        <p:nvSpPr>
          <p:cNvPr id="85013" name="Line 13">
            <a:extLst>
              <a:ext uri="{FF2B5EF4-FFF2-40B4-BE49-F238E27FC236}">
                <a16:creationId xmlns:a16="http://schemas.microsoft.com/office/drawing/2014/main" id="{0DB09AC3-4D1E-4217-B75C-00CC91BEB41B}"/>
              </a:ext>
            </a:extLst>
          </p:cNvPr>
          <p:cNvSpPr>
            <a:spLocks noChangeShapeType="1"/>
          </p:cNvSpPr>
          <p:nvPr/>
        </p:nvSpPr>
        <p:spPr bwMode="auto">
          <a:xfrm flipV="1">
            <a:off x="6478759" y="6131407"/>
            <a:ext cx="319088" cy="319087"/>
          </a:xfrm>
          <a:prstGeom prst="line">
            <a:avLst/>
          </a:prstGeom>
          <a:noFill/>
          <a:ln w="28575">
            <a:solidFill>
              <a:srgbClr val="FFFF00"/>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4998" name="Text Box 18">
            <a:extLst>
              <a:ext uri="{FF2B5EF4-FFF2-40B4-BE49-F238E27FC236}">
                <a16:creationId xmlns:a16="http://schemas.microsoft.com/office/drawing/2014/main" id="{9ECADFAD-2365-4768-8ACB-F1B488A06F12}"/>
              </a:ext>
            </a:extLst>
          </p:cNvPr>
          <p:cNvSpPr txBox="1">
            <a:spLocks noChangeArrowheads="1"/>
          </p:cNvSpPr>
          <p:nvPr/>
        </p:nvSpPr>
        <p:spPr bwMode="auto">
          <a:xfrm>
            <a:off x="456187" y="1295400"/>
            <a:ext cx="11369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defRPr sz="1400">
                <a:solidFill>
                  <a:schemeClr val="tx1"/>
                </a:solidFill>
                <a:latin typeface="Arial" panose="020B0604020202020204" pitchFamily="34" charset="0"/>
                <a:cs typeface="Times New Roman" panose="02020603050405020304" pitchFamily="18" charset="0"/>
              </a:defRPr>
            </a:lvl1pPr>
            <a:lvl2pPr marL="742950" indent="-285750" eaLnBrk="0" hangingPunct="0">
              <a:defRPr sz="1400">
                <a:solidFill>
                  <a:schemeClr val="tx1"/>
                </a:solidFill>
                <a:latin typeface="Arial" panose="020B0604020202020204" pitchFamily="34" charset="0"/>
                <a:cs typeface="Times New Roman" panose="02020603050405020304" pitchFamily="18" charset="0"/>
              </a:defRPr>
            </a:lvl2pPr>
            <a:lvl3pPr marL="1143000" indent="-228600" eaLnBrk="0" hangingPunct="0">
              <a:defRPr sz="1400">
                <a:solidFill>
                  <a:schemeClr val="tx1"/>
                </a:solidFill>
                <a:latin typeface="Arial" panose="020B0604020202020204" pitchFamily="34" charset="0"/>
                <a:cs typeface="Times New Roman" panose="02020603050405020304" pitchFamily="18" charset="0"/>
              </a:defRPr>
            </a:lvl3pPr>
            <a:lvl4pPr marL="1600200" indent="-228600" eaLnBrk="0" hangingPunct="0">
              <a:defRPr sz="1400">
                <a:solidFill>
                  <a:schemeClr val="tx1"/>
                </a:solidFill>
                <a:latin typeface="Arial" panose="020B0604020202020204" pitchFamily="34" charset="0"/>
                <a:cs typeface="Times New Roman" panose="02020603050405020304" pitchFamily="18" charset="0"/>
              </a:defRPr>
            </a:lvl4pPr>
            <a:lvl5pPr marL="2057400" indent="-228600" eaLnBrk="0" hangingPunct="0">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Ablation chirurgicale de la région occipito-temporale gauche à l’âge de 4 ans, pour traiter une maladie de </a:t>
            </a:r>
            <a:r>
              <a:rPr kumimoji="0" lang="fr-FR" altLang="fr-FR"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Sturge</a:t>
            </a:r>
            <a:r>
              <a:rPr kumimoji="0" lang="fr-FR" alt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-Weber</a:t>
            </a:r>
          </a:p>
        </p:txBody>
      </p:sp>
      <p:grpSp>
        <p:nvGrpSpPr>
          <p:cNvPr id="2" name="Groupe 1">
            <a:extLst>
              <a:ext uri="{FF2B5EF4-FFF2-40B4-BE49-F238E27FC236}">
                <a16:creationId xmlns:a16="http://schemas.microsoft.com/office/drawing/2014/main" id="{E6073F8E-CEFF-43EC-BBE7-69A169337756}"/>
              </a:ext>
            </a:extLst>
          </p:cNvPr>
          <p:cNvGrpSpPr/>
          <p:nvPr/>
        </p:nvGrpSpPr>
        <p:grpSpPr>
          <a:xfrm>
            <a:off x="257831" y="1752600"/>
            <a:ext cx="5761969" cy="2895600"/>
            <a:chOff x="1143000" y="1600200"/>
            <a:chExt cx="5006975" cy="2516188"/>
          </a:xfrm>
        </p:grpSpPr>
        <p:pic>
          <p:nvPicPr>
            <p:cNvPr id="84996" name="Picture 14" descr="lateral">
              <a:extLst>
                <a:ext uri="{FF2B5EF4-FFF2-40B4-BE49-F238E27FC236}">
                  <a16:creationId xmlns:a16="http://schemas.microsoft.com/office/drawing/2014/main" id="{4C92ADC5-7BBD-446A-ACA7-129F61790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98663"/>
              <a:ext cx="24606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7" name="Group 15">
              <a:extLst>
                <a:ext uri="{FF2B5EF4-FFF2-40B4-BE49-F238E27FC236}">
                  <a16:creationId xmlns:a16="http://schemas.microsoft.com/office/drawing/2014/main" id="{7E1688A0-A457-4039-9CBC-073182B5790F}"/>
                </a:ext>
              </a:extLst>
            </p:cNvPr>
            <p:cNvGrpSpPr>
              <a:grpSpLocks/>
            </p:cNvGrpSpPr>
            <p:nvPr/>
          </p:nvGrpSpPr>
          <p:grpSpPr bwMode="auto">
            <a:xfrm>
              <a:off x="4129088" y="1600200"/>
              <a:ext cx="2020887" cy="2516188"/>
              <a:chOff x="935" y="3795"/>
              <a:chExt cx="1043" cy="1299"/>
            </a:xfrm>
          </p:grpSpPr>
          <p:pic>
            <p:nvPicPr>
              <p:cNvPr id="85008" name="Picture 16">
                <a:extLst>
                  <a:ext uri="{FF2B5EF4-FFF2-40B4-BE49-F238E27FC236}">
                    <a16:creationId xmlns:a16="http://schemas.microsoft.com/office/drawing/2014/main" id="{73DD56AB-83E1-43CA-8ACA-0562B3D644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 y="3846"/>
                <a:ext cx="1043"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9" name="Text Box 17">
                <a:extLst>
                  <a:ext uri="{FF2B5EF4-FFF2-40B4-BE49-F238E27FC236}">
                    <a16:creationId xmlns:a16="http://schemas.microsoft.com/office/drawing/2014/main" id="{A885980A-E37E-45D5-B695-04B8BE109551}"/>
                  </a:ext>
                </a:extLst>
              </p:cNvPr>
              <p:cNvSpPr txBox="1">
                <a:spLocks noChangeArrowheads="1"/>
              </p:cNvSpPr>
              <p:nvPr/>
            </p:nvSpPr>
            <p:spPr bwMode="auto">
              <a:xfrm>
                <a:off x="1337" y="3795"/>
                <a:ext cx="271" cy="1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panose="020B0604020202020204" pitchFamily="34" charset="0"/>
                    <a:cs typeface="Times New Roman" panose="02020603050405020304" pitchFamily="18" charset="0"/>
                  </a:defRPr>
                </a:lvl1pPr>
                <a:lvl2pPr marL="742950" indent="-285750" eaLnBrk="0" hangingPunct="0">
                  <a:defRPr sz="1400">
                    <a:solidFill>
                      <a:schemeClr val="tx1"/>
                    </a:solidFill>
                    <a:latin typeface="Arial" panose="020B0604020202020204" pitchFamily="34" charset="0"/>
                    <a:cs typeface="Times New Roman" panose="02020603050405020304" pitchFamily="18" charset="0"/>
                  </a:defRPr>
                </a:lvl2pPr>
                <a:lvl3pPr marL="1143000" indent="-228600" eaLnBrk="0" hangingPunct="0">
                  <a:defRPr sz="1400">
                    <a:solidFill>
                      <a:schemeClr val="tx1"/>
                    </a:solidFill>
                    <a:latin typeface="Arial" panose="020B0604020202020204" pitchFamily="34" charset="0"/>
                    <a:cs typeface="Times New Roman" panose="02020603050405020304" pitchFamily="18" charset="0"/>
                  </a:defRPr>
                </a:lvl3pPr>
                <a:lvl4pPr marL="1600200" indent="-228600" eaLnBrk="0" hangingPunct="0">
                  <a:defRPr sz="1400">
                    <a:solidFill>
                      <a:schemeClr val="tx1"/>
                    </a:solidFill>
                    <a:latin typeface="Arial" panose="020B0604020202020204" pitchFamily="34" charset="0"/>
                    <a:cs typeface="Times New Roman" panose="02020603050405020304" pitchFamily="18" charset="0"/>
                  </a:defRPr>
                </a:lvl4pPr>
                <a:lvl5pPr marL="2057400" indent="-228600" eaLnBrk="0" hangingPunct="0">
                  <a:defRPr sz="1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Z=0</a:t>
                </a:r>
              </a:p>
            </p:txBody>
          </p:sp>
        </p:grpSp>
        <p:sp>
          <p:nvSpPr>
            <p:cNvPr id="84999" name="Line 19">
              <a:extLst>
                <a:ext uri="{FF2B5EF4-FFF2-40B4-BE49-F238E27FC236}">
                  <a16:creationId xmlns:a16="http://schemas.microsoft.com/office/drawing/2014/main" id="{E1AFD987-21A1-4EBC-9906-74C9FDB2FCA6}"/>
                </a:ext>
              </a:extLst>
            </p:cNvPr>
            <p:cNvSpPr>
              <a:spLocks noChangeShapeType="1"/>
            </p:cNvSpPr>
            <p:nvPr/>
          </p:nvSpPr>
          <p:spPr bwMode="auto">
            <a:xfrm>
              <a:off x="1406524" y="3224212"/>
              <a:ext cx="2635250" cy="0"/>
            </a:xfrm>
            <a:prstGeom prst="line">
              <a:avLst/>
            </a:prstGeom>
            <a:noFill/>
            <a:ln w="9525">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B0D13-F6FE-48F4-9677-477936E9658A}"/>
              </a:ext>
            </a:extLst>
          </p:cNvPr>
          <p:cNvSpPr>
            <a:spLocks noGrp="1"/>
          </p:cNvSpPr>
          <p:nvPr>
            <p:ph type="title"/>
          </p:nvPr>
        </p:nvSpPr>
        <p:spPr>
          <a:xfrm>
            <a:off x="1752600" y="-152400"/>
            <a:ext cx="11277600" cy="1143000"/>
          </a:xfrm>
        </p:spPr>
        <p:txBody>
          <a:bodyPr/>
          <a:lstStyle/>
          <a:p>
            <a:r>
              <a:rPr lang="fr-FR" sz="2800" b="1" dirty="0">
                <a:latin typeface="Calibri" panose="020F0502020204030204" pitchFamily="34" charset="0"/>
              </a:rPr>
              <a:t>Chez l’adulte, la plasticité cérébrale est réduite</a:t>
            </a:r>
          </a:p>
        </p:txBody>
      </p:sp>
      <p:sp>
        <p:nvSpPr>
          <p:cNvPr id="9" name="Rectangle 8">
            <a:extLst>
              <a:ext uri="{FF2B5EF4-FFF2-40B4-BE49-F238E27FC236}">
                <a16:creationId xmlns:a16="http://schemas.microsoft.com/office/drawing/2014/main" id="{27EB9B8D-F981-4715-A137-30E56095570B}"/>
              </a:ext>
            </a:extLst>
          </p:cNvPr>
          <p:cNvSpPr/>
          <p:nvPr/>
        </p:nvSpPr>
        <p:spPr>
          <a:xfrm>
            <a:off x="3195477" y="890925"/>
            <a:ext cx="4366740" cy="378565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N’importe quel</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mn-ea"/>
                <a:cs typeface="Times New Roman" pitchFamily="18" charset="0"/>
              </a:rPr>
              <a:t>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adulte peut devenir </a:t>
            </a:r>
            <a:r>
              <a:rPr kumimoji="0" lang="fr-FR"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alexique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après une petite lésion cérébrale: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Incapacité de lire: chaque page ressemble à de l’hébreu!</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La vision est intacte</a:t>
            </a:r>
            <a:r>
              <a:rPr lang="fr-FR" sz="2000" i="0" dirty="0">
                <a:solidFill>
                  <a:srgbClr val="000000"/>
                </a:solidFill>
                <a:latin typeface="Calibri" panose="020F0502020204030204" pitchFamily="34" charset="0"/>
                <a:cs typeface="Times New Roman" pitchFamily="18" charset="0"/>
              </a:rPr>
              <a:t>, sauf pour la lecture</a:t>
            </a: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Le langage parlé et même l’écriture sont intacts</a:t>
            </a:r>
          </a:p>
        </p:txBody>
      </p:sp>
      <p:pic>
        <p:nvPicPr>
          <p:cNvPr id="11" name="Image 10">
            <a:extLst>
              <a:ext uri="{FF2B5EF4-FFF2-40B4-BE49-F238E27FC236}">
                <a16:creationId xmlns:a16="http://schemas.microsoft.com/office/drawing/2014/main" id="{A7207FCC-8153-448F-ACDD-5321265165DF}"/>
              </a:ext>
            </a:extLst>
          </p:cNvPr>
          <p:cNvPicPr>
            <a:picLocks noChangeAspect="1"/>
          </p:cNvPicPr>
          <p:nvPr/>
        </p:nvPicPr>
        <p:blipFill rotWithShape="1">
          <a:blip r:embed="rId2"/>
          <a:srcRect l="20358" t="8623" r="59758" b="45673"/>
          <a:stretch/>
        </p:blipFill>
        <p:spPr>
          <a:xfrm>
            <a:off x="161383" y="465855"/>
            <a:ext cx="2962817" cy="5946565"/>
          </a:xfrm>
          <a:prstGeom prst="rect">
            <a:avLst/>
          </a:prstGeom>
        </p:spPr>
      </p:pic>
      <p:sp>
        <p:nvSpPr>
          <p:cNvPr id="15" name="Rectangle 14">
            <a:extLst>
              <a:ext uri="{FF2B5EF4-FFF2-40B4-BE49-F238E27FC236}">
                <a16:creationId xmlns:a16="http://schemas.microsoft.com/office/drawing/2014/main" id="{15C04A73-1B25-44A0-9BA2-0B1C2BD4799B}"/>
              </a:ext>
            </a:extLst>
          </p:cNvPr>
          <p:cNvSpPr/>
          <p:nvPr/>
        </p:nvSpPr>
        <p:spPr>
          <a:xfrm>
            <a:off x="3268428" y="5130323"/>
            <a:ext cx="8771172"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Nous avons suivi un patient</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mn-ea"/>
                <a:cs typeface="Times New Roman" pitchFamily="18" charset="0"/>
              </a:rPr>
              <a:t> alexique</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pendant près de deux ans: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Amélioration lente de la vitesse de lecture: il reste un déchiffreur lettre à lettre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 Certaines régions augmentent leur activité, mais l’aire de la forme visuelle des mots ne réapparait</a:t>
            </a:r>
            <a:r>
              <a:rPr kumimoji="0" lang="fr-FR" sz="2000" b="0" i="0" u="none" strike="noStrike" kern="1200" cap="none" spc="0" normalizeH="0" noProof="0" dirty="0">
                <a:ln>
                  <a:noFill/>
                </a:ln>
                <a:solidFill>
                  <a:srgbClr val="000000"/>
                </a:solidFill>
                <a:effectLst/>
                <a:uLnTx/>
                <a:uFillTx/>
                <a:latin typeface="Calibri" panose="020F0502020204030204" pitchFamily="34" charset="0"/>
                <a:ea typeface="+mn-ea"/>
                <a:cs typeface="Times New Roman" pitchFamily="18" charset="0"/>
              </a:rPr>
              <a:t> pas.</a:t>
            </a: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endParaRPr>
          </a:p>
        </p:txBody>
      </p:sp>
      <p:grpSp>
        <p:nvGrpSpPr>
          <p:cNvPr id="3" name="Groupe 2">
            <a:extLst>
              <a:ext uri="{FF2B5EF4-FFF2-40B4-BE49-F238E27FC236}">
                <a16:creationId xmlns:a16="http://schemas.microsoft.com/office/drawing/2014/main" id="{6DEC8D92-0007-9FD1-D393-C2AAE755FE4F}"/>
              </a:ext>
            </a:extLst>
          </p:cNvPr>
          <p:cNvGrpSpPr/>
          <p:nvPr/>
        </p:nvGrpSpPr>
        <p:grpSpPr>
          <a:xfrm>
            <a:off x="7358536" y="865945"/>
            <a:ext cx="4857562" cy="3793303"/>
            <a:chOff x="1694151" y="3112934"/>
            <a:chExt cx="4112741" cy="3211666"/>
          </a:xfrm>
        </p:grpSpPr>
        <p:grpSp>
          <p:nvGrpSpPr>
            <p:cNvPr id="4" name="Groupe 3">
              <a:extLst>
                <a:ext uri="{FF2B5EF4-FFF2-40B4-BE49-F238E27FC236}">
                  <a16:creationId xmlns:a16="http://schemas.microsoft.com/office/drawing/2014/main" id="{8488B66A-DA50-7CAB-15F0-5720DDDF4376}"/>
                </a:ext>
              </a:extLst>
            </p:cNvPr>
            <p:cNvGrpSpPr/>
            <p:nvPr/>
          </p:nvGrpSpPr>
          <p:grpSpPr>
            <a:xfrm>
              <a:off x="2057400" y="3478482"/>
              <a:ext cx="3600059" cy="2846118"/>
              <a:chOff x="1284708" y="2352020"/>
              <a:chExt cx="3600059" cy="2846118"/>
            </a:xfrm>
          </p:grpSpPr>
          <p:grpSp>
            <p:nvGrpSpPr>
              <p:cNvPr id="6" name="Groupe 5">
                <a:extLst>
                  <a:ext uri="{FF2B5EF4-FFF2-40B4-BE49-F238E27FC236}">
                    <a16:creationId xmlns:a16="http://schemas.microsoft.com/office/drawing/2014/main" id="{53112DB9-DAA9-13E6-9D42-F3BAA75AA293}"/>
                  </a:ext>
                </a:extLst>
              </p:cNvPr>
              <p:cNvGrpSpPr/>
              <p:nvPr/>
            </p:nvGrpSpPr>
            <p:grpSpPr>
              <a:xfrm>
                <a:off x="1301863" y="2352020"/>
                <a:ext cx="3536182" cy="2448580"/>
                <a:chOff x="1329612" y="2141376"/>
                <a:chExt cx="2156007" cy="1492897"/>
              </a:xfrm>
            </p:grpSpPr>
            <p:pic>
              <p:nvPicPr>
                <p:cNvPr id="8" name="Image 7">
                  <a:extLst>
                    <a:ext uri="{FF2B5EF4-FFF2-40B4-BE49-F238E27FC236}">
                      <a16:creationId xmlns:a16="http://schemas.microsoft.com/office/drawing/2014/main" id="{AAC39676-99A4-0288-EE8D-BB62769BC460}"/>
                    </a:ext>
                  </a:extLst>
                </p:cNvPr>
                <p:cNvPicPr>
                  <a:picLocks noChangeAspect="1"/>
                </p:cNvPicPr>
                <p:nvPr/>
              </p:nvPicPr>
              <p:blipFill rotWithShape="1">
                <a:blip r:embed="rId3"/>
                <a:srcRect l="21449" t="8904" r="58746" b="62066"/>
                <a:stretch/>
              </p:blipFill>
              <p:spPr>
                <a:xfrm>
                  <a:off x="1329612" y="2141376"/>
                  <a:ext cx="1087017" cy="1492897"/>
                </a:xfrm>
                <a:prstGeom prst="rect">
                  <a:avLst/>
                </a:prstGeom>
              </p:spPr>
            </p:pic>
            <p:pic>
              <p:nvPicPr>
                <p:cNvPr id="10" name="Image 9">
                  <a:extLst>
                    <a:ext uri="{FF2B5EF4-FFF2-40B4-BE49-F238E27FC236}">
                      <a16:creationId xmlns:a16="http://schemas.microsoft.com/office/drawing/2014/main" id="{071CEABE-9B04-3EF5-72B7-0C640142B44A}"/>
                    </a:ext>
                  </a:extLst>
                </p:cNvPr>
                <p:cNvPicPr>
                  <a:picLocks noChangeAspect="1"/>
                </p:cNvPicPr>
                <p:nvPr/>
              </p:nvPicPr>
              <p:blipFill rotWithShape="1">
                <a:blip r:embed="rId3"/>
                <a:srcRect l="60382" t="8904" r="19813" b="62066"/>
                <a:stretch/>
              </p:blipFill>
              <p:spPr>
                <a:xfrm>
                  <a:off x="2398602" y="2141376"/>
                  <a:ext cx="1087017" cy="1492897"/>
                </a:xfrm>
                <a:prstGeom prst="rect">
                  <a:avLst/>
                </a:prstGeom>
              </p:spPr>
            </p:pic>
          </p:grpSp>
          <p:pic>
            <p:nvPicPr>
              <p:cNvPr id="7" name="Image 6">
                <a:extLst>
                  <a:ext uri="{FF2B5EF4-FFF2-40B4-BE49-F238E27FC236}">
                    <a16:creationId xmlns:a16="http://schemas.microsoft.com/office/drawing/2014/main" id="{2427F291-E86D-E2F1-B26A-17513D7C5080}"/>
                  </a:ext>
                </a:extLst>
              </p:cNvPr>
              <p:cNvPicPr>
                <a:picLocks noChangeAspect="1"/>
              </p:cNvPicPr>
              <p:nvPr/>
            </p:nvPicPr>
            <p:blipFill rotWithShape="1">
              <a:blip r:embed="rId3"/>
              <a:srcRect l="21449" t="41350" r="12960" b="51658"/>
              <a:stretch/>
            </p:blipFill>
            <p:spPr>
              <a:xfrm>
                <a:off x="1284708" y="4838581"/>
                <a:ext cx="3600059" cy="359557"/>
              </a:xfrm>
              <a:prstGeom prst="rect">
                <a:avLst/>
              </a:prstGeom>
            </p:spPr>
          </p:pic>
        </p:grpSp>
        <p:sp>
          <p:nvSpPr>
            <p:cNvPr id="5" name="Rectangle 4">
              <a:extLst>
                <a:ext uri="{FF2B5EF4-FFF2-40B4-BE49-F238E27FC236}">
                  <a16:creationId xmlns:a16="http://schemas.microsoft.com/office/drawing/2014/main" id="{B9C0B765-4F56-DEE8-4920-050CFC3EAFD9}"/>
                </a:ext>
              </a:extLst>
            </p:cNvPr>
            <p:cNvSpPr/>
            <p:nvPr/>
          </p:nvSpPr>
          <p:spPr>
            <a:xfrm>
              <a:off x="1694151" y="3112934"/>
              <a:ext cx="4112741" cy="28664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itchFamily="18" charset="0"/>
                </a:rPr>
                <a:t>Il lui manque juste l’aire de la forme visuelle des mots !</a:t>
              </a:r>
            </a:p>
          </p:txBody>
        </p:sp>
      </p:grpSp>
    </p:spTree>
    <p:extLst>
      <p:ext uri="{BB962C8B-B14F-4D97-AF65-F5344CB8AC3E}">
        <p14:creationId xmlns:p14="http://schemas.microsoft.com/office/powerpoint/2010/main" val="3781229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4610" name="Picture 2" descr="BoustophedonItalianChild"/>
          <p:cNvPicPr>
            <a:picLocks noChangeAspect="1" noChangeArrowheads="1"/>
          </p:cNvPicPr>
          <p:nvPr/>
        </p:nvPicPr>
        <p:blipFill>
          <a:blip r:embed="rId3" cstate="print"/>
          <a:srcRect/>
          <a:stretch>
            <a:fillRect/>
          </a:stretch>
        </p:blipFill>
        <p:spPr bwMode="auto">
          <a:xfrm>
            <a:off x="5591176" y="1687514"/>
            <a:ext cx="5076825" cy="4332287"/>
          </a:xfrm>
          <a:prstGeom prst="rect">
            <a:avLst/>
          </a:prstGeom>
          <a:noFill/>
          <a:ln w="9525">
            <a:noFill/>
            <a:miter lim="800000"/>
            <a:headEnd/>
            <a:tailEnd/>
          </a:ln>
        </p:spPr>
      </p:pic>
      <p:pic>
        <p:nvPicPr>
          <p:cNvPr id="196611" name="Picture 3" descr="MirrorWritingENOEL 003"/>
          <p:cNvPicPr>
            <a:picLocks noChangeAspect="1" noChangeArrowheads="1"/>
          </p:cNvPicPr>
          <p:nvPr/>
        </p:nvPicPr>
        <p:blipFill>
          <a:blip r:embed="rId4" cstate="print"/>
          <a:srcRect/>
          <a:stretch>
            <a:fillRect/>
          </a:stretch>
        </p:blipFill>
        <p:spPr bwMode="auto">
          <a:xfrm>
            <a:off x="1524000" y="701676"/>
            <a:ext cx="3989388" cy="5319713"/>
          </a:xfrm>
          <a:prstGeom prst="rect">
            <a:avLst/>
          </a:prstGeom>
          <a:noFill/>
          <a:ln w="9525">
            <a:noFill/>
            <a:miter lim="800000"/>
            <a:headEnd/>
            <a:tailEnd/>
          </a:ln>
        </p:spPr>
      </p:pic>
      <p:sp>
        <p:nvSpPr>
          <p:cNvPr id="196612" name="Text Box 4"/>
          <p:cNvSpPr txBox="1">
            <a:spLocks noChangeArrowheads="1"/>
          </p:cNvSpPr>
          <p:nvPr/>
        </p:nvSpPr>
        <p:spPr bwMode="auto">
          <a:xfrm>
            <a:off x="2144310" y="162580"/>
            <a:ext cx="7914091" cy="523220"/>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Un mystère expliqué: L’écriture et la lecture en miroir</a:t>
            </a:r>
          </a:p>
        </p:txBody>
      </p:sp>
      <p:sp>
        <p:nvSpPr>
          <p:cNvPr id="964613" name="Text Box 5"/>
          <p:cNvSpPr txBox="1">
            <a:spLocks noChangeArrowheads="1"/>
          </p:cNvSpPr>
          <p:nvPr/>
        </p:nvSpPr>
        <p:spPr bwMode="auto">
          <a:xfrm>
            <a:off x="6030913" y="1209676"/>
            <a:ext cx="3778250" cy="396875"/>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000000"/>
                </a:solidFill>
                <a:effectLst/>
                <a:uLnTx/>
                <a:uFillTx/>
                <a:latin typeface="Calibri" pitchFamily="34" charset="0"/>
                <a:ea typeface="+mn-ea"/>
                <a:cs typeface="Times New Roman" pitchFamily="18" charset="0"/>
              </a:rPr>
              <a:t>La réinvention du boustrophédon</a:t>
            </a:r>
          </a:p>
        </p:txBody>
      </p:sp>
      <p:sp>
        <p:nvSpPr>
          <p:cNvPr id="196614" name="Text Box 6"/>
          <p:cNvSpPr txBox="1">
            <a:spLocks noChangeArrowheads="1"/>
          </p:cNvSpPr>
          <p:nvPr/>
        </p:nvSpPr>
        <p:spPr bwMode="auto">
          <a:xfrm>
            <a:off x="3784600" y="6364288"/>
            <a:ext cx="4510088" cy="336550"/>
          </a:xfrm>
          <a:prstGeom prst="rect">
            <a:avLst/>
          </a:prstGeom>
          <a:noFill/>
          <a:ln w="12700">
            <a:noFill/>
            <a:miter lim="800000"/>
            <a:headEnd type="none" w="sm" len="sm"/>
            <a:tailEnd type="none" w="sm" len="sm"/>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600" b="1" i="0" u="none" strike="noStrike" kern="1200" cap="none" spc="0" normalizeH="0" baseline="0" noProof="0">
                <a:ln>
                  <a:noFill/>
                </a:ln>
                <a:solidFill>
                  <a:srgbClr val="000000"/>
                </a:solidFill>
                <a:effectLst/>
                <a:uLnTx/>
                <a:uFillTx/>
                <a:latin typeface="Calibri" pitchFamily="34" charset="0"/>
                <a:ea typeface="+mn-ea"/>
                <a:cs typeface="Times New Roman" pitchFamily="18" charset="0"/>
              </a:rPr>
              <a:t>(Remerciements à Manuela Piazza et Marc Smith)</a:t>
            </a:r>
          </a:p>
        </p:txBody>
      </p:sp>
    </p:spTree>
    <p:extLst>
      <p:ext uri="{BB962C8B-B14F-4D97-AF65-F5344CB8AC3E}">
        <p14:creationId xmlns:p14="http://schemas.microsoft.com/office/powerpoint/2010/main" val="11780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46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64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srcRect/>
          <a:stretch>
            <a:fillRect/>
          </a:stretch>
        </p:blipFill>
        <p:spPr bwMode="auto">
          <a:xfrm>
            <a:off x="2667000" y="1066800"/>
            <a:ext cx="7010400" cy="2355850"/>
          </a:xfrm>
          <a:prstGeom prst="rect">
            <a:avLst/>
          </a:prstGeom>
          <a:noFill/>
          <a:ln w="9525">
            <a:noFill/>
            <a:miter lim="800000"/>
            <a:headEnd/>
            <a:tailEnd/>
          </a:ln>
        </p:spPr>
      </p:pic>
      <p:sp>
        <p:nvSpPr>
          <p:cNvPr id="2052" name="Text Box 3"/>
          <p:cNvSpPr txBox="1">
            <a:spLocks noChangeArrowheads="1"/>
          </p:cNvSpPr>
          <p:nvPr/>
        </p:nvSpPr>
        <p:spPr bwMode="auto">
          <a:xfrm>
            <a:off x="1600200" y="6477001"/>
            <a:ext cx="8796338" cy="2444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Calibri" pitchFamily="34" charset="0"/>
                <a:ea typeface="+mn-ea"/>
                <a:cs typeface="Times New Roman" pitchFamily="18" charset="0"/>
              </a:rPr>
              <a:t>Cornell, 1985</a:t>
            </a:r>
          </a:p>
        </p:txBody>
      </p:sp>
      <p:graphicFrame>
        <p:nvGraphicFramePr>
          <p:cNvPr id="2" name="Object 4"/>
          <p:cNvGraphicFramePr>
            <a:graphicFrameLocks noChangeAspect="1"/>
          </p:cNvGraphicFramePr>
          <p:nvPr/>
        </p:nvGraphicFramePr>
        <p:xfrm>
          <a:off x="2998042" y="3435351"/>
          <a:ext cx="6041813" cy="3438275"/>
        </p:xfrm>
        <a:graphic>
          <a:graphicData uri="http://schemas.openxmlformats.org/drawingml/2006/chart">
            <c:chart xmlns:c="http://schemas.openxmlformats.org/drawingml/2006/chart" xmlns:r="http://schemas.openxmlformats.org/officeDocument/2006/relationships" r:id="rId4"/>
          </a:graphicData>
        </a:graphic>
      </p:graphicFrame>
      <p:sp>
        <p:nvSpPr>
          <p:cNvPr id="2053" name="Text Box 5"/>
          <p:cNvSpPr txBox="1">
            <a:spLocks noChangeArrowheads="1"/>
          </p:cNvSpPr>
          <p:nvPr/>
        </p:nvSpPr>
        <p:spPr bwMode="auto">
          <a:xfrm>
            <a:off x="1456109" y="168276"/>
            <a:ext cx="9202504" cy="8309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Tous les enfants font des erreurs en miroir en lecture et en écriture: C’est une étape normale de l’apprentissage</a:t>
            </a:r>
          </a:p>
        </p:txBody>
      </p:sp>
    </p:spTree>
    <p:extLst>
      <p:ext uri="{BB962C8B-B14F-4D97-AF65-F5344CB8AC3E}">
        <p14:creationId xmlns:p14="http://schemas.microsoft.com/office/powerpoint/2010/main" val="1204377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6"/>
          <p:cNvSpPr txBox="1">
            <a:spLocks noChangeArrowheads="1"/>
          </p:cNvSpPr>
          <p:nvPr/>
        </p:nvSpPr>
        <p:spPr bwMode="auto">
          <a:xfrm>
            <a:off x="2482776" y="152400"/>
            <a:ext cx="7248203" cy="52322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La reconnaissance en miroir doit être </a:t>
            </a:r>
            <a:r>
              <a:rPr kumimoji="0" lang="fr-FR" sz="28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désapprise</a:t>
            </a:r>
          </a:p>
        </p:txBody>
      </p:sp>
      <p:sp>
        <p:nvSpPr>
          <p:cNvPr id="10" name="Text Box 3"/>
          <p:cNvSpPr txBox="1">
            <a:spLocks noChangeArrowheads="1"/>
          </p:cNvSpPr>
          <p:nvPr/>
        </p:nvSpPr>
        <p:spPr bwMode="auto">
          <a:xfrm>
            <a:off x="6892787" y="765156"/>
            <a:ext cx="5043936" cy="4524315"/>
          </a:xfrm>
          <a:prstGeom prst="rect">
            <a:avLst/>
          </a:prstGeom>
          <a:noFill/>
          <a:ln w="12700">
            <a:noFill/>
            <a:miter lim="800000"/>
            <a:headEnd type="none" w="sm" len="sm"/>
            <a:tailEnd type="none" w="sm" len="sm"/>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Nous héritons, de notre évolution, un mécanisme d’invariance visuelle  par symétrie en miroir:</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La région occipito-temporal</a:t>
            </a:r>
            <a:r>
              <a:rPr lang="fr-FR" dirty="0">
                <a:solidFill>
                  <a:srgbClr val="000000"/>
                </a:solidFill>
                <a:latin typeface="Calibri" pitchFamily="34" charset="0"/>
                <a:cs typeface="Times New Roman" pitchFamily="18" charset="0"/>
              </a:rPr>
              <a:t>e, que nous utilisons pour apprendre à reconnaitre les lettres, est précisément celle où se produit cette généralisation en miroir</a:t>
            </a:r>
            <a:endPar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endParaRPr lang="fr-FR" dirty="0">
              <a:solidFill>
                <a:srgbClr val="000000"/>
              </a:solidFill>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sz="18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Cette généralisation en miroir doit être « désapprise » lorsque nous apprenons à lire:</a:t>
            </a:r>
          </a:p>
        </p:txBody>
      </p:sp>
      <p:grpSp>
        <p:nvGrpSpPr>
          <p:cNvPr id="2" name="Group 32"/>
          <p:cNvGrpSpPr>
            <a:grpSpLocks/>
          </p:cNvGrpSpPr>
          <p:nvPr/>
        </p:nvGrpSpPr>
        <p:grpSpPr bwMode="auto">
          <a:xfrm>
            <a:off x="8202784" y="1510767"/>
            <a:ext cx="2249488" cy="1648098"/>
            <a:chOff x="4656" y="888"/>
            <a:chExt cx="1081" cy="792"/>
          </a:xfrm>
        </p:grpSpPr>
        <p:pic>
          <p:nvPicPr>
            <p:cNvPr id="12" name="Picture 33" descr="visage101"/>
            <p:cNvPicPr>
              <a:picLocks noChangeAspect="1" noChangeArrowheads="1"/>
            </p:cNvPicPr>
            <p:nvPr/>
          </p:nvPicPr>
          <p:blipFill>
            <a:blip r:embed="rId3" cstate="print"/>
            <a:srcRect/>
            <a:stretch>
              <a:fillRect/>
            </a:stretch>
          </p:blipFill>
          <p:spPr bwMode="auto">
            <a:xfrm>
              <a:off x="5232" y="888"/>
              <a:ext cx="505" cy="792"/>
            </a:xfrm>
            <a:prstGeom prst="rect">
              <a:avLst/>
            </a:prstGeom>
            <a:noFill/>
          </p:spPr>
        </p:pic>
        <p:pic>
          <p:nvPicPr>
            <p:cNvPr id="13" name="Picture 34" descr="visage101"/>
            <p:cNvPicPr>
              <a:picLocks noChangeAspect="1" noChangeArrowheads="1"/>
            </p:cNvPicPr>
            <p:nvPr/>
          </p:nvPicPr>
          <p:blipFill>
            <a:blip r:embed="rId4" cstate="print"/>
            <a:srcRect/>
            <a:stretch>
              <a:fillRect/>
            </a:stretch>
          </p:blipFill>
          <p:spPr bwMode="auto">
            <a:xfrm>
              <a:off x="4656" y="888"/>
              <a:ext cx="505" cy="792"/>
            </a:xfrm>
            <a:prstGeom prst="rect">
              <a:avLst/>
            </a:prstGeom>
            <a:noFill/>
          </p:spPr>
        </p:pic>
      </p:grpSp>
      <p:grpSp>
        <p:nvGrpSpPr>
          <p:cNvPr id="3" name="Group 35"/>
          <p:cNvGrpSpPr>
            <a:grpSpLocks/>
          </p:cNvGrpSpPr>
          <p:nvPr/>
        </p:nvGrpSpPr>
        <p:grpSpPr bwMode="auto">
          <a:xfrm>
            <a:off x="8027487" y="5473719"/>
            <a:ext cx="2784475" cy="619125"/>
            <a:chOff x="3718" y="3744"/>
            <a:chExt cx="1754" cy="390"/>
          </a:xfrm>
        </p:grpSpPr>
        <p:pic>
          <p:nvPicPr>
            <p:cNvPr id="15" name="Picture 36" descr="C_pf_19_1_libo"/>
            <p:cNvPicPr>
              <a:picLocks noChangeAspect="1" noChangeArrowheads="1"/>
            </p:cNvPicPr>
            <p:nvPr/>
          </p:nvPicPr>
          <p:blipFill>
            <a:blip r:embed="rId5" cstate="print"/>
            <a:srcRect b="45804"/>
            <a:stretch>
              <a:fillRect/>
            </a:stretch>
          </p:blipFill>
          <p:spPr bwMode="auto">
            <a:xfrm>
              <a:off x="4752" y="3744"/>
              <a:ext cx="720" cy="390"/>
            </a:xfrm>
            <a:prstGeom prst="rect">
              <a:avLst/>
            </a:prstGeom>
            <a:noFill/>
          </p:spPr>
        </p:pic>
        <p:pic>
          <p:nvPicPr>
            <p:cNvPr id="16" name="Picture 37" descr="C_pf_19_1_libo"/>
            <p:cNvPicPr>
              <a:picLocks noChangeAspect="1" noChangeArrowheads="1"/>
            </p:cNvPicPr>
            <p:nvPr/>
          </p:nvPicPr>
          <p:blipFill>
            <a:blip r:embed="rId6" cstate="print"/>
            <a:srcRect b="45804"/>
            <a:stretch>
              <a:fillRect/>
            </a:stretch>
          </p:blipFill>
          <p:spPr bwMode="auto">
            <a:xfrm>
              <a:off x="3718" y="3744"/>
              <a:ext cx="720" cy="390"/>
            </a:xfrm>
            <a:prstGeom prst="rect">
              <a:avLst/>
            </a:prstGeom>
            <a:noFill/>
          </p:spPr>
        </p:pic>
      </p:grpSp>
      <p:grpSp>
        <p:nvGrpSpPr>
          <p:cNvPr id="6" name="Groupe 5">
            <a:extLst>
              <a:ext uri="{FF2B5EF4-FFF2-40B4-BE49-F238E27FC236}">
                <a16:creationId xmlns:a16="http://schemas.microsoft.com/office/drawing/2014/main" id="{80D4775F-5B60-DFA7-1688-A3538D689BC5}"/>
              </a:ext>
            </a:extLst>
          </p:cNvPr>
          <p:cNvGrpSpPr/>
          <p:nvPr/>
        </p:nvGrpSpPr>
        <p:grpSpPr>
          <a:xfrm>
            <a:off x="255277" y="609601"/>
            <a:ext cx="6239949" cy="4137093"/>
            <a:chOff x="255277" y="609601"/>
            <a:chExt cx="6239949" cy="4137093"/>
          </a:xfrm>
        </p:grpSpPr>
        <p:pic>
          <p:nvPicPr>
            <p:cNvPr id="11" name="Picture 2"/>
            <p:cNvPicPr>
              <a:picLocks noChangeAspect="1" noChangeArrowheads="1"/>
            </p:cNvPicPr>
            <p:nvPr/>
          </p:nvPicPr>
          <p:blipFill>
            <a:blip r:embed="rId7" cstate="print"/>
            <a:srcRect/>
            <a:stretch>
              <a:fillRect/>
            </a:stretch>
          </p:blipFill>
          <p:spPr bwMode="auto">
            <a:xfrm>
              <a:off x="2560208" y="609601"/>
              <a:ext cx="3935018" cy="1921447"/>
            </a:xfrm>
            <a:prstGeom prst="rect">
              <a:avLst/>
            </a:prstGeom>
            <a:noFill/>
            <a:ln w="9525">
              <a:noFill/>
              <a:miter lim="800000"/>
              <a:headEnd/>
              <a:tailEnd/>
            </a:ln>
          </p:spPr>
        </p:pic>
        <p:grpSp>
          <p:nvGrpSpPr>
            <p:cNvPr id="14" name="Groupe 20"/>
            <p:cNvGrpSpPr/>
            <p:nvPr/>
          </p:nvGrpSpPr>
          <p:grpSpPr>
            <a:xfrm>
              <a:off x="255277" y="1834076"/>
              <a:ext cx="3789947" cy="2912618"/>
              <a:chOff x="3657600" y="2278824"/>
              <a:chExt cx="5310973" cy="4081544"/>
            </a:xfrm>
          </p:grpSpPr>
          <p:pic>
            <p:nvPicPr>
              <p:cNvPr id="17" name="Picture 5"/>
              <p:cNvPicPr>
                <a:picLocks noChangeAspect="1" noChangeArrowheads="1"/>
              </p:cNvPicPr>
              <p:nvPr/>
            </p:nvPicPr>
            <p:blipFill>
              <a:blip r:embed="rId8" cstate="print"/>
              <a:srcRect r="2263"/>
              <a:stretch>
                <a:fillRect/>
              </a:stretch>
            </p:blipFill>
            <p:spPr bwMode="auto">
              <a:xfrm>
                <a:off x="3657600" y="3226643"/>
                <a:ext cx="4774930" cy="3133725"/>
              </a:xfrm>
              <a:prstGeom prst="rect">
                <a:avLst/>
              </a:prstGeom>
              <a:noFill/>
              <a:ln w="9525">
                <a:noFill/>
                <a:miter lim="800000"/>
                <a:headEnd/>
                <a:tailEnd/>
              </a:ln>
            </p:spPr>
          </p:pic>
          <p:sp>
            <p:nvSpPr>
              <p:cNvPr id="19" name="ZoneTexte 18"/>
              <p:cNvSpPr txBox="1"/>
              <p:nvPr/>
            </p:nvSpPr>
            <p:spPr>
              <a:xfrm>
                <a:off x="3698927" y="2748599"/>
                <a:ext cx="4972868" cy="5606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Neurones invariants en miroir</a:t>
                </a:r>
              </a:p>
            </p:txBody>
          </p:sp>
          <p:cxnSp>
            <p:nvCxnSpPr>
              <p:cNvPr id="18" name="Connecteur droit avec flèche 17"/>
              <p:cNvCxnSpPr>
                <a:cxnSpLocks/>
              </p:cNvCxnSpPr>
              <p:nvPr/>
            </p:nvCxnSpPr>
            <p:spPr bwMode="auto">
              <a:xfrm flipH="1">
                <a:off x="8509564" y="2278824"/>
                <a:ext cx="459009" cy="86706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sp>
        <p:nvSpPr>
          <p:cNvPr id="21" name="Text Box 64"/>
          <p:cNvSpPr txBox="1">
            <a:spLocks noChangeArrowheads="1"/>
          </p:cNvSpPr>
          <p:nvPr/>
        </p:nvSpPr>
        <p:spPr bwMode="auto">
          <a:xfrm>
            <a:off x="1479568" y="4838305"/>
            <a:ext cx="5116248" cy="33855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ja-JP" sz="16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Times New Roman" pitchFamily="18" charset="0"/>
              </a:rPr>
              <a:t>Amorçage en miroir pour les images mais pas pour les mots</a:t>
            </a:r>
          </a:p>
        </p:txBody>
      </p:sp>
      <p:pic>
        <p:nvPicPr>
          <p:cNvPr id="22" name="Picture 63"/>
          <p:cNvPicPr>
            <a:picLocks noChangeAspect="1" noChangeArrowheads="1"/>
          </p:cNvPicPr>
          <p:nvPr/>
        </p:nvPicPr>
        <p:blipFill>
          <a:blip r:embed="rId9" cstate="print"/>
          <a:srcRect r="45085" b="49019"/>
          <a:stretch>
            <a:fillRect/>
          </a:stretch>
        </p:blipFill>
        <p:spPr bwMode="auto">
          <a:xfrm flipH="1">
            <a:off x="4146568" y="5165137"/>
            <a:ext cx="1833268" cy="1540463"/>
          </a:xfrm>
          <a:prstGeom prst="rect">
            <a:avLst/>
          </a:prstGeom>
          <a:noFill/>
          <a:ln w="9525">
            <a:noFill/>
            <a:miter lim="800000"/>
            <a:headEnd/>
            <a:tailEnd/>
          </a:ln>
        </p:spPr>
      </p:pic>
      <p:pic>
        <p:nvPicPr>
          <p:cNvPr id="23" name="Picture 59"/>
          <p:cNvPicPr>
            <a:picLocks noChangeAspect="1" noChangeArrowheads="1"/>
          </p:cNvPicPr>
          <p:nvPr/>
        </p:nvPicPr>
        <p:blipFill>
          <a:blip r:embed="rId10" cstate="print"/>
          <a:srcRect r="46428" b="49440"/>
          <a:stretch>
            <a:fillRect/>
          </a:stretch>
        </p:blipFill>
        <p:spPr bwMode="auto">
          <a:xfrm flipH="1">
            <a:off x="2083923" y="5159374"/>
            <a:ext cx="1776824" cy="1524000"/>
          </a:xfrm>
          <a:prstGeom prst="rect">
            <a:avLst/>
          </a:prstGeom>
          <a:noFill/>
          <a:ln w="9525">
            <a:noFill/>
            <a:miter lim="800000"/>
            <a:headEnd/>
            <a:tailEnd/>
          </a:ln>
        </p:spPr>
      </p:pic>
    </p:spTree>
    <p:extLst>
      <p:ext uri="{BB962C8B-B14F-4D97-AF65-F5344CB8AC3E}">
        <p14:creationId xmlns:p14="http://schemas.microsoft.com/office/powerpoint/2010/main" val="1861616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nuageux&#10;&#10;Description générée automatiquement">
            <a:extLst>
              <a:ext uri="{FF2B5EF4-FFF2-40B4-BE49-F238E27FC236}">
                <a16:creationId xmlns:a16="http://schemas.microsoft.com/office/drawing/2014/main" id="{E02E51E0-2020-095C-8B14-9D1DF4D31B02}"/>
              </a:ext>
            </a:extLst>
          </p:cNvPr>
          <p:cNvPicPr>
            <a:picLocks noChangeAspect="1"/>
          </p:cNvPicPr>
          <p:nvPr/>
        </p:nvPicPr>
        <p:blipFill rotWithShape="1">
          <a:blip r:embed="rId2"/>
          <a:srcRect l="485" t="9922" r="746" b="10291"/>
          <a:stretch/>
        </p:blipFill>
        <p:spPr>
          <a:xfrm>
            <a:off x="59140" y="10"/>
            <a:ext cx="12041875" cy="6857990"/>
          </a:xfrm>
          <a:prstGeom prst="rect">
            <a:avLst/>
          </a:prstGeom>
          <a:noFill/>
        </p:spPr>
      </p:pic>
      <p:sp>
        <p:nvSpPr>
          <p:cNvPr id="6" name="ZoneTexte 5">
            <a:extLst>
              <a:ext uri="{FF2B5EF4-FFF2-40B4-BE49-F238E27FC236}">
                <a16:creationId xmlns:a16="http://schemas.microsoft.com/office/drawing/2014/main" id="{D9D78F2B-5DDF-F42D-4065-B63D27522B88}"/>
              </a:ext>
            </a:extLst>
          </p:cNvPr>
          <p:cNvSpPr txBox="1"/>
          <p:nvPr/>
        </p:nvSpPr>
        <p:spPr>
          <a:xfrm>
            <a:off x="8153400" y="38100"/>
            <a:ext cx="3726180" cy="1200329"/>
          </a:xfrm>
          <a:prstGeom prst="rect">
            <a:avLst/>
          </a:prstGeom>
          <a:noFill/>
        </p:spPr>
        <p:txBody>
          <a:bodyPr wrap="square" rtlCol="0">
            <a:spAutoFit/>
          </a:bodyPr>
          <a:lstStyle/>
          <a:p>
            <a:pPr algn="ctr"/>
            <a:r>
              <a:rPr lang="fr-FR" sz="2400" dirty="0">
                <a:solidFill>
                  <a:schemeClr val="bg1"/>
                </a:solidFill>
              </a:rPr>
              <a:t>Que voit-on dans </a:t>
            </a:r>
            <a:br>
              <a:rPr lang="fr-FR" sz="2400" dirty="0">
                <a:solidFill>
                  <a:schemeClr val="bg1"/>
                </a:solidFill>
              </a:rPr>
            </a:br>
            <a:r>
              <a:rPr lang="fr-FR" sz="2400" dirty="0">
                <a:solidFill>
                  <a:schemeClr val="bg1"/>
                </a:solidFill>
              </a:rPr>
              <a:t>le cerveau des élèves dyslexiques?</a:t>
            </a:r>
            <a:endParaRPr lang="en-US" sz="2400" dirty="0">
              <a:solidFill>
                <a:schemeClr val="bg1"/>
              </a:solidFill>
            </a:endParaRPr>
          </a:p>
        </p:txBody>
      </p:sp>
    </p:spTree>
    <p:extLst>
      <p:ext uri="{BB962C8B-B14F-4D97-AF65-F5344CB8AC3E}">
        <p14:creationId xmlns:p14="http://schemas.microsoft.com/office/powerpoint/2010/main" val="275408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
          <p:cNvSpPr txBox="1">
            <a:spLocks noChangeArrowheads="1"/>
          </p:cNvSpPr>
          <p:nvPr/>
        </p:nvSpPr>
        <p:spPr bwMode="auto">
          <a:xfrm>
            <a:off x="1524000" y="250448"/>
            <a:ext cx="9067800" cy="89255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Calibri"/>
                <a:ea typeface="+mn-ea"/>
                <a:cs typeface="Times New Roman"/>
              </a:rPr>
              <a:t>Le système visuel est désorganisé chez les dyslexiques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G. Dehaene-Lambertz, </a:t>
            </a:r>
            <a:r>
              <a:rPr kumimoji="0" lang="fr-FR" sz="1600" b="0" i="0" u="none" strike="noStrike" kern="1200" cap="none" spc="0" normalizeH="0" baseline="0" noProof="0" dirty="0" err="1">
                <a:ln>
                  <a:noFill/>
                </a:ln>
                <a:solidFill>
                  <a:srgbClr val="000000"/>
                </a:solidFill>
                <a:effectLst/>
                <a:uLnTx/>
                <a:uFillTx/>
                <a:latin typeface="Calibri"/>
                <a:ea typeface="+mn-ea"/>
                <a:cs typeface="Times New Roman"/>
              </a:rPr>
              <a:t>with</a:t>
            </a: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 Karla </a:t>
            </a:r>
            <a:r>
              <a:rPr kumimoji="0" lang="fr-FR" sz="1600" b="0" i="0" u="none" strike="noStrike" kern="1200" cap="none" spc="0" normalizeH="0" baseline="0" noProof="0" dirty="0" err="1">
                <a:ln>
                  <a:noFill/>
                </a:ln>
                <a:solidFill>
                  <a:srgbClr val="000000"/>
                </a:solidFill>
                <a:effectLst/>
                <a:uLnTx/>
                <a:uFillTx/>
                <a:latin typeface="Calibri"/>
                <a:ea typeface="+mn-ea"/>
                <a:cs typeface="Times New Roman"/>
              </a:rPr>
              <a:t>Monzalvo</a:t>
            </a: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 C. Billard, S. Dehaene (</a:t>
            </a:r>
            <a:r>
              <a:rPr kumimoji="0" lang="fr-FR" sz="1600" b="0" i="0" u="none" strike="noStrike" kern="1200" cap="none" spc="0" normalizeH="0" baseline="0" noProof="0" dirty="0" err="1">
                <a:ln>
                  <a:noFill/>
                </a:ln>
                <a:solidFill>
                  <a:srgbClr val="000000"/>
                </a:solidFill>
                <a:effectLst/>
                <a:uLnTx/>
                <a:uFillTx/>
                <a:latin typeface="Calibri"/>
                <a:ea typeface="+mn-ea"/>
                <a:cs typeface="Times New Roman"/>
              </a:rPr>
              <a:t>NeuroImage</a:t>
            </a:r>
            <a:r>
              <a:rPr kumimoji="0" lang="fr-FR" sz="1600" b="0" i="0" u="none" strike="noStrike" kern="1200" cap="none" spc="0" normalizeH="0" baseline="0" noProof="0" dirty="0">
                <a:ln>
                  <a:noFill/>
                </a:ln>
                <a:solidFill>
                  <a:srgbClr val="000000"/>
                </a:solidFill>
                <a:effectLst/>
                <a:uLnTx/>
                <a:uFillTx/>
                <a:latin typeface="Calibri"/>
                <a:ea typeface="+mn-ea"/>
                <a:cs typeface="Times New Roman"/>
              </a:rPr>
              <a:t>, 2012)</a:t>
            </a:r>
          </a:p>
        </p:txBody>
      </p:sp>
      <p:sp>
        <p:nvSpPr>
          <p:cNvPr id="83" name="Text Box 28"/>
          <p:cNvSpPr txBox="1">
            <a:spLocks noChangeArrowheads="1"/>
          </p:cNvSpPr>
          <p:nvPr/>
        </p:nvSpPr>
        <p:spPr bwMode="auto">
          <a:xfrm>
            <a:off x="1828800" y="1334870"/>
            <a:ext cx="8763000" cy="646331"/>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a:rPr>
              <a:t> Les enfants dyslexiques, à 9 ans, montrent une activité réduite aux mots écrits dans la VWFA, et aux visages dans l’hémisphère droit (</a:t>
            </a:r>
            <a:r>
              <a:rPr kumimoji="0" lang="fr-FR" sz="1800" b="0" i="0" u="none" strike="noStrike" kern="1200" cap="none" spc="0" normalizeH="0" baseline="0" noProof="0" dirty="0" err="1">
                <a:ln>
                  <a:noFill/>
                </a:ln>
                <a:solidFill>
                  <a:srgbClr val="000000"/>
                </a:solidFill>
                <a:effectLst/>
                <a:uLnTx/>
                <a:uFillTx/>
                <a:latin typeface="Calibri"/>
                <a:ea typeface="+mn-ea"/>
                <a:cs typeface="Times New Roman"/>
              </a:rPr>
              <a:t>Fusiform</a:t>
            </a:r>
            <a:r>
              <a:rPr kumimoji="0" lang="fr-FR" sz="1800" b="0" i="0" u="none" strike="noStrike" kern="1200" cap="none" spc="0" normalizeH="0" baseline="0" noProof="0" dirty="0">
                <a:ln>
                  <a:noFill/>
                </a:ln>
                <a:solidFill>
                  <a:srgbClr val="000000"/>
                </a:solidFill>
                <a:effectLst/>
                <a:uLnTx/>
                <a:uFillTx/>
                <a:latin typeface="Calibri"/>
                <a:ea typeface="+mn-ea"/>
                <a:cs typeface="Times New Roman"/>
              </a:rPr>
              <a:t> Face Area).</a:t>
            </a:r>
          </a:p>
        </p:txBody>
      </p:sp>
      <p:pic>
        <p:nvPicPr>
          <p:cNvPr id="68" name="Picture 10"/>
          <p:cNvPicPr>
            <a:picLocks noChangeAspect="1" noChangeArrowheads="1"/>
          </p:cNvPicPr>
          <p:nvPr/>
        </p:nvPicPr>
        <p:blipFill>
          <a:blip r:embed="rId2" cstate="print">
            <a:lum contrast="48000"/>
          </a:blip>
          <a:srcRect t="53021" r="46410"/>
          <a:stretch>
            <a:fillRect/>
          </a:stretch>
        </p:blipFill>
        <p:spPr bwMode="auto">
          <a:xfrm rot="16200000">
            <a:off x="7741621" y="3446492"/>
            <a:ext cx="2463086" cy="1947743"/>
          </a:xfrm>
          <a:prstGeom prst="rect">
            <a:avLst/>
          </a:prstGeom>
          <a:noFill/>
          <a:ln w="9525">
            <a:noFill/>
            <a:miter lim="800000"/>
            <a:headEnd/>
            <a:tailEnd/>
          </a:ln>
        </p:spPr>
      </p:pic>
      <p:grpSp>
        <p:nvGrpSpPr>
          <p:cNvPr id="2" name="Groupe 27"/>
          <p:cNvGrpSpPr/>
          <p:nvPr/>
        </p:nvGrpSpPr>
        <p:grpSpPr>
          <a:xfrm>
            <a:off x="5682344" y="2483014"/>
            <a:ext cx="1955913" cy="3155787"/>
            <a:chOff x="4158343" y="2483013"/>
            <a:chExt cx="1955913" cy="3155787"/>
          </a:xfrm>
        </p:grpSpPr>
        <p:pic>
          <p:nvPicPr>
            <p:cNvPr id="20" name="Picture 4"/>
            <p:cNvPicPr>
              <a:picLocks noChangeAspect="1" noChangeArrowheads="1"/>
            </p:cNvPicPr>
            <p:nvPr/>
          </p:nvPicPr>
          <p:blipFill>
            <a:blip r:embed="rId3" cstate="print">
              <a:lum contrast="48000"/>
            </a:blip>
            <a:srcRect l="51814" t="46686" r="1407"/>
            <a:stretch>
              <a:fillRect/>
            </a:stretch>
          </p:blipFill>
          <p:spPr bwMode="auto">
            <a:xfrm>
              <a:off x="4158343" y="3196593"/>
              <a:ext cx="1955913" cy="2442207"/>
            </a:xfrm>
            <a:prstGeom prst="rect">
              <a:avLst/>
            </a:prstGeom>
            <a:noFill/>
            <a:ln w="9525">
              <a:noFill/>
              <a:miter lim="800000"/>
              <a:headEnd/>
              <a:tailEnd/>
            </a:ln>
          </p:spPr>
        </p:pic>
        <p:sp>
          <p:nvSpPr>
            <p:cNvPr id="74" name="Text Box 14"/>
            <p:cNvSpPr txBox="1">
              <a:spLocks noChangeArrowheads="1"/>
            </p:cNvSpPr>
            <p:nvPr/>
          </p:nvSpPr>
          <p:spPr bwMode="auto">
            <a:xfrm>
              <a:off x="4490289" y="2483013"/>
              <a:ext cx="1269899" cy="6463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latin typeface="Calibri"/>
                  <a:ea typeface="+mn-ea"/>
                  <a:cs typeface="Times New Roman"/>
                </a:rPr>
                <a:t>9 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latin typeface="Calibri"/>
                  <a:ea typeface="+mn-ea"/>
                  <a:cs typeface="Times New Roman"/>
                </a:rPr>
                <a:t>dyslexiques</a:t>
              </a:r>
            </a:p>
          </p:txBody>
        </p:sp>
      </p:grpSp>
      <p:sp>
        <p:nvSpPr>
          <p:cNvPr id="75" name="Text Box 14"/>
          <p:cNvSpPr txBox="1">
            <a:spLocks noChangeArrowheads="1"/>
          </p:cNvSpPr>
          <p:nvPr/>
        </p:nvSpPr>
        <p:spPr bwMode="auto">
          <a:xfrm>
            <a:off x="8511886" y="2483015"/>
            <a:ext cx="934871" cy="646331"/>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latin typeface="Calibri"/>
                <a:ea typeface="+mn-ea"/>
                <a:cs typeface="Times New Roman"/>
              </a:rPr>
              <a:t>9 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ysClr val="windowText" lastClr="000000"/>
                </a:solidFill>
                <a:effectLst/>
                <a:uLnTx/>
                <a:uFillTx/>
                <a:latin typeface="Calibri"/>
                <a:ea typeface="+mn-ea"/>
                <a:cs typeface="Times New Roman"/>
              </a:rPr>
              <a:t>lecteurs</a:t>
            </a:r>
          </a:p>
        </p:txBody>
      </p:sp>
      <p:grpSp>
        <p:nvGrpSpPr>
          <p:cNvPr id="3" name="Groupe 36"/>
          <p:cNvGrpSpPr/>
          <p:nvPr/>
        </p:nvGrpSpPr>
        <p:grpSpPr>
          <a:xfrm>
            <a:off x="5317750" y="5759614"/>
            <a:ext cx="5026722" cy="1022186"/>
            <a:chOff x="5257800" y="5305587"/>
            <a:chExt cx="3562672" cy="724471"/>
          </a:xfrm>
        </p:grpSpPr>
        <p:sp>
          <p:nvSpPr>
            <p:cNvPr id="76" name="Text Box 29"/>
            <p:cNvSpPr txBox="1">
              <a:spLocks noChangeArrowheads="1"/>
            </p:cNvSpPr>
            <p:nvPr/>
          </p:nvSpPr>
          <p:spPr bwMode="auto">
            <a:xfrm>
              <a:off x="5257800" y="5371915"/>
              <a:ext cx="677752" cy="350871"/>
            </a:xfrm>
            <a:prstGeom prst="rect">
              <a:avLst/>
            </a:prstGeom>
            <a:noFill/>
            <a:ln w="9525">
              <a:noFill/>
              <a:round/>
              <a:headEnd/>
              <a:tailEnd/>
            </a:ln>
          </p:spPr>
          <p:txBody>
            <a:bodyPr wrap="none" lIns="90129" tIns="46698" rIns="90129" bIns="46698">
              <a:spAutoFit/>
            </a:bodyPr>
            <a:lstStyle/>
            <a:p>
              <a:pPr marL="0" marR="0" lvl="0" indent="0" algn="l" defTabSz="407988" rtl="0" eaLnBrk="1" fontAlgn="base" latinLnBrk="0" hangingPunct="1">
                <a:lnSpc>
                  <a:spcPct val="93000"/>
                </a:lnSpc>
                <a:spcBef>
                  <a:spcPct val="0"/>
                </a:spcBef>
                <a:spcAft>
                  <a:spcPct val="0"/>
                </a:spcAft>
                <a:buClr>
                  <a:srgbClr val="000000"/>
                </a:buClr>
                <a:buSzPct val="45000"/>
                <a:buFontTx/>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pPr>
              <a:r>
                <a:rPr kumimoji="0" lang="en-GB" sz="2800" b="1" i="0" u="none" strike="noStrike" kern="1200" cap="none" spc="0" normalizeH="0" baseline="0" noProof="0" dirty="0" err="1">
                  <a:ln>
                    <a:noFill/>
                  </a:ln>
                  <a:solidFill>
                    <a:srgbClr val="00B050"/>
                  </a:solidFill>
                  <a:effectLst/>
                  <a:uLnTx/>
                  <a:uFillTx/>
                  <a:latin typeface="Calibri"/>
                  <a:ea typeface="+mn-ea"/>
                  <a:cs typeface="Tahoma" pitchFamily="34" charset="0"/>
                </a:rPr>
                <a:t>Mots</a:t>
              </a:r>
              <a:endParaRPr kumimoji="0" lang="en-GB" sz="2800" b="1" i="0" u="none" strike="noStrike" kern="1200" cap="none" spc="0" normalizeH="0" baseline="0" noProof="0" dirty="0">
                <a:ln>
                  <a:noFill/>
                </a:ln>
                <a:solidFill>
                  <a:srgbClr val="00B050"/>
                </a:solidFill>
                <a:effectLst/>
                <a:uLnTx/>
                <a:uFillTx/>
                <a:latin typeface="Calibri"/>
                <a:ea typeface="+mn-ea"/>
                <a:cs typeface="Tahoma" pitchFamily="34" charset="0"/>
              </a:endParaRPr>
            </a:p>
          </p:txBody>
        </p:sp>
        <p:pic>
          <p:nvPicPr>
            <p:cNvPr id="77" name="Picture 30"/>
            <p:cNvPicPr>
              <a:picLocks noChangeAspect="1" noChangeArrowheads="1"/>
            </p:cNvPicPr>
            <p:nvPr/>
          </p:nvPicPr>
          <p:blipFill>
            <a:blip r:embed="rId4" cstate="print"/>
            <a:srcRect/>
            <a:stretch>
              <a:fillRect/>
            </a:stretch>
          </p:blipFill>
          <p:spPr bwMode="auto">
            <a:xfrm>
              <a:off x="6172200" y="5377595"/>
              <a:ext cx="600075" cy="652463"/>
            </a:xfrm>
            <a:prstGeom prst="rect">
              <a:avLst/>
            </a:prstGeom>
            <a:noFill/>
            <a:ln w="57150">
              <a:solidFill>
                <a:srgbClr val="FF0000"/>
              </a:solidFill>
              <a:round/>
              <a:headEnd/>
              <a:tailEnd/>
            </a:ln>
          </p:spPr>
        </p:pic>
        <p:pic>
          <p:nvPicPr>
            <p:cNvPr id="78" name="Picture 31"/>
            <p:cNvPicPr>
              <a:picLocks noChangeAspect="1" noChangeArrowheads="1"/>
            </p:cNvPicPr>
            <p:nvPr/>
          </p:nvPicPr>
          <p:blipFill>
            <a:blip r:embed="rId5" cstate="print"/>
            <a:srcRect/>
            <a:stretch>
              <a:fillRect/>
            </a:stretch>
          </p:blipFill>
          <p:spPr bwMode="auto">
            <a:xfrm>
              <a:off x="7020272" y="5377595"/>
              <a:ext cx="755650" cy="517525"/>
            </a:xfrm>
            <a:prstGeom prst="rect">
              <a:avLst/>
            </a:prstGeom>
            <a:noFill/>
            <a:ln w="57150">
              <a:solidFill>
                <a:srgbClr val="FFFF00"/>
              </a:solidFill>
              <a:round/>
              <a:headEnd/>
              <a:tailEnd/>
            </a:ln>
          </p:spPr>
        </p:pic>
        <p:pic>
          <p:nvPicPr>
            <p:cNvPr id="79" name="Picture 45"/>
            <p:cNvPicPr>
              <a:picLocks noChangeAspect="1" noChangeArrowheads="1"/>
            </p:cNvPicPr>
            <p:nvPr/>
          </p:nvPicPr>
          <p:blipFill>
            <a:blip r:embed="rId6" cstate="print"/>
            <a:srcRect/>
            <a:stretch>
              <a:fillRect/>
            </a:stretch>
          </p:blipFill>
          <p:spPr bwMode="auto">
            <a:xfrm>
              <a:off x="8028310" y="5305587"/>
              <a:ext cx="792162" cy="673100"/>
            </a:xfrm>
            <a:prstGeom prst="rect">
              <a:avLst/>
            </a:prstGeom>
            <a:noFill/>
            <a:ln w="57150">
              <a:solidFill>
                <a:srgbClr val="00FFFF"/>
              </a:solidFill>
              <a:round/>
              <a:headEnd/>
              <a:tailEnd/>
            </a:ln>
          </p:spPr>
        </p:pic>
      </p:grpSp>
      <p:grpSp>
        <p:nvGrpSpPr>
          <p:cNvPr id="4" name="Groupe 26"/>
          <p:cNvGrpSpPr/>
          <p:nvPr/>
        </p:nvGrpSpPr>
        <p:grpSpPr>
          <a:xfrm>
            <a:off x="1905000" y="2209798"/>
            <a:ext cx="3048000" cy="4019552"/>
            <a:chOff x="381000" y="2209798"/>
            <a:chExt cx="3048000" cy="4019552"/>
          </a:xfrm>
        </p:grpSpPr>
        <p:grpSp>
          <p:nvGrpSpPr>
            <p:cNvPr id="5" name="Groupe 43"/>
            <p:cNvGrpSpPr/>
            <p:nvPr/>
          </p:nvGrpSpPr>
          <p:grpSpPr>
            <a:xfrm>
              <a:off x="381000" y="2209798"/>
              <a:ext cx="3048000" cy="1283734"/>
              <a:chOff x="1905000" y="3442141"/>
              <a:chExt cx="2422752" cy="1020398"/>
            </a:xfrm>
          </p:grpSpPr>
          <p:sp>
            <p:nvSpPr>
              <p:cNvPr id="23" name="ZoneTexte 22"/>
              <p:cNvSpPr txBox="1"/>
              <p:nvPr/>
            </p:nvSpPr>
            <p:spPr>
              <a:xfrm>
                <a:off x="2057400" y="3442141"/>
                <a:ext cx="2209800" cy="73392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a:rPr>
                  <a:t>Activité supérieure chez l’enfant normal que chez l’enfant dyslexique</a:t>
                </a:r>
                <a:endParaRPr kumimoji="0" lang="fr-FR" sz="1800" b="1" i="0" u="none" strike="noStrike" kern="1200" cap="none" spc="0" normalizeH="0" baseline="0" noProof="0" dirty="0">
                  <a:ln>
                    <a:noFill/>
                  </a:ln>
                  <a:solidFill>
                    <a:srgbClr val="000000"/>
                  </a:solidFill>
                  <a:effectLst/>
                  <a:uLnTx/>
                  <a:uFillTx/>
                  <a:latin typeface="Calibri"/>
                  <a:ea typeface="+mn-ea"/>
                  <a:cs typeface="Times New Roman"/>
                </a:endParaRPr>
              </a:p>
            </p:txBody>
          </p:sp>
          <p:sp>
            <p:nvSpPr>
              <p:cNvPr id="24" name="ZoneTexte 23"/>
              <p:cNvSpPr txBox="1"/>
              <p:nvPr/>
            </p:nvSpPr>
            <p:spPr>
              <a:xfrm>
                <a:off x="3637609" y="4168969"/>
                <a:ext cx="690143" cy="29357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FF0000"/>
                    </a:solidFill>
                    <a:effectLst/>
                    <a:uLnTx/>
                    <a:uFillTx/>
                    <a:latin typeface="Calibri"/>
                    <a:ea typeface="+mn-ea"/>
                    <a:cs typeface="Times New Roman"/>
                  </a:rPr>
                  <a:t>visages</a:t>
                </a:r>
                <a:endParaRPr kumimoji="0" lang="fr-FR" sz="1800" b="1" i="0" u="none" strike="noStrike" kern="1200" cap="none" spc="0" normalizeH="0" baseline="0" noProof="0" dirty="0">
                  <a:ln>
                    <a:noFill/>
                  </a:ln>
                  <a:solidFill>
                    <a:srgbClr val="FF0000"/>
                  </a:solidFill>
                  <a:effectLst/>
                  <a:uLnTx/>
                  <a:uFillTx/>
                  <a:latin typeface="Calibri"/>
                  <a:ea typeface="+mn-ea"/>
                  <a:cs typeface="Times New Roman"/>
                </a:endParaRPr>
              </a:p>
            </p:txBody>
          </p:sp>
          <p:sp>
            <p:nvSpPr>
              <p:cNvPr id="25" name="ZoneTexte 24"/>
              <p:cNvSpPr txBox="1"/>
              <p:nvPr/>
            </p:nvSpPr>
            <p:spPr>
              <a:xfrm>
                <a:off x="1905000" y="4157248"/>
                <a:ext cx="986464" cy="29357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B050"/>
                    </a:solidFill>
                    <a:effectLst/>
                    <a:uLnTx/>
                    <a:uFillTx/>
                    <a:latin typeface="Calibri"/>
                    <a:ea typeface="+mn-ea"/>
                    <a:cs typeface="Times New Roman"/>
                  </a:rPr>
                  <a:t>mots écrits</a:t>
                </a:r>
              </a:p>
            </p:txBody>
          </p:sp>
        </p:grpSp>
        <p:pic>
          <p:nvPicPr>
            <p:cNvPr id="10242" name="Picture 2"/>
            <p:cNvPicPr>
              <a:picLocks noChangeAspect="1" noChangeArrowheads="1"/>
            </p:cNvPicPr>
            <p:nvPr/>
          </p:nvPicPr>
          <p:blipFill>
            <a:blip r:embed="rId7" cstate="print"/>
            <a:srcRect/>
            <a:stretch>
              <a:fillRect/>
            </a:stretch>
          </p:blipFill>
          <p:spPr bwMode="auto">
            <a:xfrm>
              <a:off x="967088" y="3505200"/>
              <a:ext cx="2233312" cy="2724150"/>
            </a:xfrm>
            <a:prstGeom prst="rect">
              <a:avLst/>
            </a:prstGeom>
            <a:noFill/>
            <a:ln w="9525">
              <a:noFill/>
              <a:miter lim="800000"/>
              <a:headEnd/>
              <a:tailEnd/>
            </a:ln>
            <a:effectLst/>
          </p:spPr>
        </p:pic>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
          <p:cNvSpPr txBox="1">
            <a:spLocks noChangeArrowheads="1"/>
          </p:cNvSpPr>
          <p:nvPr/>
        </p:nvSpPr>
        <p:spPr bwMode="auto">
          <a:xfrm>
            <a:off x="2590800" y="159603"/>
            <a:ext cx="9296400"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400" b="1" i="0" u="none" strike="noStrike" kern="1200" cap="none" spc="0" normalizeH="0" baseline="0">
                <a:ln>
                  <a:noFill/>
                </a:ln>
                <a:solidFill>
                  <a:srgbClr val="000000"/>
                </a:solidFill>
                <a:effectLst/>
                <a:uLnTx/>
                <a:uFillTx/>
                <a:latin typeface="Calibri"/>
                <a:ea typeface="+mn-ea"/>
                <a:cs typeface="Times New Roman"/>
              </a:rPr>
              <a:t>La dyslexie en France et en Chine: une étude cross-culturelle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0" i="0" u="none" strike="noStrike" kern="1200" cap="none" spc="0" normalizeH="0" baseline="0">
                <a:ln>
                  <a:noFill/>
                </a:ln>
                <a:solidFill>
                  <a:srgbClr val="000000"/>
                </a:solidFill>
                <a:effectLst/>
                <a:uLnTx/>
                <a:uFillTx/>
                <a:latin typeface="Calibri"/>
                <a:ea typeface="+mn-ea"/>
                <a:cs typeface="Times New Roman"/>
              </a:rPr>
              <a:t>Xiaoxia Feng… Dehaene &amp; Dehaene-Lambertz (Elife, 2020)</a:t>
            </a:r>
          </a:p>
        </p:txBody>
      </p:sp>
      <p:sp>
        <p:nvSpPr>
          <p:cNvPr id="18" name="ZoneTexte 17">
            <a:extLst>
              <a:ext uri="{FF2B5EF4-FFF2-40B4-BE49-F238E27FC236}">
                <a16:creationId xmlns:a16="http://schemas.microsoft.com/office/drawing/2014/main" id="{545BC3C0-EF35-4719-97B0-B88D1C2D3A34}"/>
              </a:ext>
            </a:extLst>
          </p:cNvPr>
          <p:cNvSpPr txBox="1"/>
          <p:nvPr/>
        </p:nvSpPr>
        <p:spPr>
          <a:xfrm>
            <a:off x="8181931" y="4757940"/>
            <a:ext cx="3395011"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Au niveau du cerveau</a:t>
            </a:r>
            <a:r>
              <a:rPr kumimoji="0" lang="fr-FR" sz="1600" b="0" i="0" u="none" strike="noStrike" kern="1200" cap="none" spc="0" normalizeH="0" dirty="0">
                <a:ln>
                  <a:noFill/>
                </a:ln>
                <a:solidFill>
                  <a:srgbClr val="000000"/>
                </a:solidFill>
                <a:effectLst/>
                <a:uLnTx/>
                <a:uFillTx/>
                <a:latin typeface="Calibri" panose="020F0502020204030204" pitchFamily="34" charset="0"/>
                <a:ea typeface="+mn-ea"/>
                <a:cs typeface="Calibri" panose="020F0502020204030204" pitchFamily="34" charset="0"/>
              </a:rPr>
              <a:t> entier, il</a:t>
            </a:r>
            <a:r>
              <a:rPr kumimoji="0" lang="fr-FR" sz="16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n’existe</a:t>
            </a:r>
            <a:r>
              <a:rPr kumimoji="0" lang="fr-FR" sz="1600" b="0" i="0" u="none" strike="noStrike" kern="1200" cap="none" spc="0" normalizeH="0" dirty="0">
                <a:ln>
                  <a:noFill/>
                </a:ln>
                <a:solidFill>
                  <a:srgbClr val="000000"/>
                </a:solidFill>
                <a:effectLst/>
                <a:uLnTx/>
                <a:uFillTx/>
                <a:latin typeface="Calibri" panose="020F0502020204030204" pitchFamily="34" charset="0"/>
                <a:ea typeface="+mn-ea"/>
                <a:cs typeface="Calibri" panose="020F0502020204030204" pitchFamily="34" charset="0"/>
              </a:rPr>
              <a:t> pratiquement aucune interaction entre la langue et la présence d’un trouble de la lecture:</a:t>
            </a:r>
          </a:p>
          <a:p>
            <a:pPr marL="0" marR="0" lvl="0" indent="0" algn="ctr" defTabSz="914400" rtl="0" eaLnBrk="1" fontAlgn="base" latinLnBrk="0" hangingPunct="1">
              <a:lnSpc>
                <a:spcPct val="100000"/>
              </a:lnSpc>
              <a:spcBef>
                <a:spcPct val="0"/>
              </a:spcBef>
              <a:spcAft>
                <a:spcPct val="0"/>
              </a:spcAft>
              <a:buClrTx/>
              <a:buSzTx/>
              <a:buFontTx/>
              <a:buNone/>
              <a:tabLst/>
              <a:defRPr/>
            </a:pPr>
            <a:r>
              <a:rPr lang="fr-FR" sz="1600" baseline="0" dirty="0">
                <a:solidFill>
                  <a:srgbClr val="000000"/>
                </a:solidFill>
                <a:latin typeface="Calibri" panose="020F0502020204030204" pitchFamily="34" charset="0"/>
                <a:cs typeface="Calibri" panose="020F0502020204030204" pitchFamily="34" charset="0"/>
              </a:rPr>
              <a:t>A cette échelle, les troubles</a:t>
            </a:r>
            <a:r>
              <a:rPr lang="fr-FR" sz="1600" dirty="0">
                <a:solidFill>
                  <a:srgbClr val="000000"/>
                </a:solidFill>
                <a:latin typeface="Calibri" panose="020F0502020204030204" pitchFamily="34" charset="0"/>
                <a:cs typeface="Calibri" panose="020F0502020204030204" pitchFamily="34" charset="0"/>
              </a:rPr>
              <a:t> ont des origines très similaires, quelle que soit la langue et la culture.</a:t>
            </a:r>
            <a:endParaRPr kumimoji="0" lang="fr-FR" sz="16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e 9">
            <a:extLst>
              <a:ext uri="{FF2B5EF4-FFF2-40B4-BE49-F238E27FC236}">
                <a16:creationId xmlns:a16="http://schemas.microsoft.com/office/drawing/2014/main" id="{D18FC35C-F534-4610-961D-09F7DA507657}"/>
              </a:ext>
            </a:extLst>
          </p:cNvPr>
          <p:cNvGrpSpPr/>
          <p:nvPr/>
        </p:nvGrpSpPr>
        <p:grpSpPr>
          <a:xfrm>
            <a:off x="8610599" y="1942343"/>
            <a:ext cx="2633920" cy="2705857"/>
            <a:chOff x="8077200" y="808021"/>
            <a:chExt cx="2922171" cy="3001979"/>
          </a:xfrm>
        </p:grpSpPr>
        <p:sp>
          <p:nvSpPr>
            <p:cNvPr id="17" name="ZoneTexte 16">
              <a:extLst>
                <a:ext uri="{FF2B5EF4-FFF2-40B4-BE49-F238E27FC236}">
                  <a16:creationId xmlns:a16="http://schemas.microsoft.com/office/drawing/2014/main" id="{8E40BB41-7530-4512-B76A-0262CE088AE4}"/>
                </a:ext>
              </a:extLst>
            </p:cNvPr>
            <p:cNvSpPr txBox="1"/>
            <p:nvPr/>
          </p:nvSpPr>
          <p:spPr>
            <a:xfrm>
              <a:off x="8094314" y="808021"/>
              <a:ext cx="2890449" cy="71706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Pratiquement pas d’effet </a:t>
              </a:r>
              <a:b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br>
              <a: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principal de la langue</a:t>
              </a:r>
            </a:p>
          </p:txBody>
        </p:sp>
        <p:grpSp>
          <p:nvGrpSpPr>
            <p:cNvPr id="9" name="Groupe 8">
              <a:extLst>
                <a:ext uri="{FF2B5EF4-FFF2-40B4-BE49-F238E27FC236}">
                  <a16:creationId xmlns:a16="http://schemas.microsoft.com/office/drawing/2014/main" id="{7583B149-6744-4991-B438-D9B37B971F67}"/>
                </a:ext>
              </a:extLst>
            </p:cNvPr>
            <p:cNvGrpSpPr/>
            <p:nvPr/>
          </p:nvGrpSpPr>
          <p:grpSpPr>
            <a:xfrm>
              <a:off x="8077200" y="1428690"/>
              <a:ext cx="2922171" cy="2381310"/>
              <a:chOff x="8077200" y="1428690"/>
              <a:chExt cx="2922171" cy="2381310"/>
            </a:xfrm>
          </p:grpSpPr>
          <p:pic>
            <p:nvPicPr>
              <p:cNvPr id="20" name="图片 6">
                <a:extLst>
                  <a:ext uri="{FF2B5EF4-FFF2-40B4-BE49-F238E27FC236}">
                    <a16:creationId xmlns:a16="http://schemas.microsoft.com/office/drawing/2014/main" id="{5D956A54-2CE1-44E5-AA2C-A1A8C370540C}"/>
                  </a:ext>
                </a:extLst>
              </p:cNvPr>
              <p:cNvPicPr>
                <a:picLocks noChangeAspect="1"/>
              </p:cNvPicPr>
              <p:nvPr/>
            </p:nvPicPr>
            <p:blipFill rotWithShape="1">
              <a:blip r:embed="rId2">
                <a:extLst>
                  <a:ext uri="{28A0092B-C50C-407E-A947-70E740481C1C}">
                    <a14:useLocalDpi xmlns:a14="http://schemas.microsoft.com/office/drawing/2010/main" val="0"/>
                  </a:ext>
                </a:extLst>
              </a:blip>
              <a:srcRect l="65560" t="24845"/>
              <a:stretch/>
            </p:blipFill>
            <p:spPr>
              <a:xfrm>
                <a:off x="8077200" y="1428690"/>
                <a:ext cx="2922171" cy="1933945"/>
              </a:xfrm>
              <a:prstGeom prst="rect">
                <a:avLst/>
              </a:prstGeom>
            </p:spPr>
          </p:pic>
          <p:pic>
            <p:nvPicPr>
              <p:cNvPr id="21" name="图片 6">
                <a:extLst>
                  <a:ext uri="{FF2B5EF4-FFF2-40B4-BE49-F238E27FC236}">
                    <a16:creationId xmlns:a16="http://schemas.microsoft.com/office/drawing/2014/main" id="{B81A6F05-A7AE-492D-9F89-79D423449146}"/>
                  </a:ext>
                </a:extLst>
              </p:cNvPr>
              <p:cNvPicPr>
                <a:picLocks noChangeAspect="1"/>
              </p:cNvPicPr>
              <p:nvPr/>
            </p:nvPicPr>
            <p:blipFill rotWithShape="1">
              <a:blip r:embed="rId2">
                <a:extLst>
                  <a:ext uri="{28A0092B-C50C-407E-A947-70E740481C1C}">
                    <a14:useLocalDpi xmlns:a14="http://schemas.microsoft.com/office/drawing/2010/main" val="0"/>
                  </a:ext>
                </a:extLst>
              </a:blip>
              <a:srcRect l="39522" t="85510" r="38930" b="-1059"/>
              <a:stretch/>
            </p:blipFill>
            <p:spPr>
              <a:xfrm>
                <a:off x="8687352" y="3409890"/>
                <a:ext cx="1828248" cy="400110"/>
              </a:xfrm>
              <a:prstGeom prst="rect">
                <a:avLst/>
              </a:prstGeom>
            </p:spPr>
          </p:pic>
        </p:grpSp>
      </p:grpSp>
      <p:grpSp>
        <p:nvGrpSpPr>
          <p:cNvPr id="12" name="Groupe 11">
            <a:extLst>
              <a:ext uri="{FF2B5EF4-FFF2-40B4-BE49-F238E27FC236}">
                <a16:creationId xmlns:a16="http://schemas.microsoft.com/office/drawing/2014/main" id="{2C065CBA-AC3E-4B31-9A51-1DC04F5F6B7D}"/>
              </a:ext>
            </a:extLst>
          </p:cNvPr>
          <p:cNvGrpSpPr/>
          <p:nvPr/>
        </p:nvGrpSpPr>
        <p:grpSpPr>
          <a:xfrm>
            <a:off x="76200" y="1186337"/>
            <a:ext cx="7620000" cy="1969770"/>
            <a:chOff x="76200" y="1186337"/>
            <a:chExt cx="7620000" cy="1969770"/>
          </a:xfrm>
        </p:grpSpPr>
        <p:grpSp>
          <p:nvGrpSpPr>
            <p:cNvPr id="4" name="Groupe 3">
              <a:extLst>
                <a:ext uri="{FF2B5EF4-FFF2-40B4-BE49-F238E27FC236}">
                  <a16:creationId xmlns:a16="http://schemas.microsoft.com/office/drawing/2014/main" id="{EB94A9E8-AA50-412F-9665-B774E02071F3}"/>
                </a:ext>
              </a:extLst>
            </p:cNvPr>
            <p:cNvGrpSpPr/>
            <p:nvPr/>
          </p:nvGrpSpPr>
          <p:grpSpPr>
            <a:xfrm>
              <a:off x="2107029" y="1190255"/>
              <a:ext cx="5589171" cy="1933945"/>
              <a:chOff x="1828800" y="1219200"/>
              <a:chExt cx="5589171" cy="1933945"/>
            </a:xfrm>
          </p:grpSpPr>
          <p:pic>
            <p:nvPicPr>
              <p:cNvPr id="14" name="图片 6">
                <a:extLst>
                  <a:ext uri="{FF2B5EF4-FFF2-40B4-BE49-F238E27FC236}">
                    <a16:creationId xmlns:a16="http://schemas.microsoft.com/office/drawing/2014/main" id="{EC109C28-E3FD-4701-8ED6-5619F0058839}"/>
                  </a:ext>
                </a:extLst>
              </p:cNvPr>
              <p:cNvPicPr>
                <a:picLocks noChangeAspect="1"/>
              </p:cNvPicPr>
              <p:nvPr/>
            </p:nvPicPr>
            <p:blipFill rotWithShape="1">
              <a:blip r:embed="rId2">
                <a:extLst>
                  <a:ext uri="{28A0092B-C50C-407E-A947-70E740481C1C}">
                    <a14:useLocalDpi xmlns:a14="http://schemas.microsoft.com/office/drawing/2010/main" val="0"/>
                  </a:ext>
                </a:extLst>
              </a:blip>
              <a:srcRect t="24844" r="34127"/>
              <a:stretch/>
            </p:blipFill>
            <p:spPr>
              <a:xfrm>
                <a:off x="1828800" y="1219200"/>
                <a:ext cx="5589171" cy="1933945"/>
              </a:xfrm>
              <a:prstGeom prst="rect">
                <a:avLst/>
              </a:prstGeom>
            </p:spPr>
          </p:pic>
          <p:sp>
            <p:nvSpPr>
              <p:cNvPr id="23" name="Rectangle 22">
                <a:extLst>
                  <a:ext uri="{FF2B5EF4-FFF2-40B4-BE49-F238E27FC236}">
                    <a16:creationId xmlns:a16="http://schemas.microsoft.com/office/drawing/2014/main" id="{D3C3A71E-1DA9-4F4B-9CD1-3F75569BC6F1}"/>
                  </a:ext>
                </a:extLst>
              </p:cNvPr>
              <p:cNvSpPr/>
              <p:nvPr/>
            </p:nvSpPr>
            <p:spPr bwMode="auto">
              <a:xfrm>
                <a:off x="5276002" y="2818159"/>
                <a:ext cx="1752600" cy="22984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a:ln>
                    <a:noFill/>
                  </a:ln>
                  <a:solidFill>
                    <a:srgbClr val="000000"/>
                  </a:solidFill>
                  <a:effectLst/>
                  <a:uLnTx/>
                  <a:uFillTx/>
                  <a:latin typeface="Arial" pitchFamily="34" charset="0"/>
                  <a:ea typeface="+mn-ea"/>
                  <a:cs typeface="Times New Roman"/>
                </a:endParaRPr>
              </a:p>
            </p:txBody>
          </p:sp>
        </p:grpSp>
        <p:sp>
          <p:nvSpPr>
            <p:cNvPr id="3" name="ZoneTexte 2">
              <a:extLst>
                <a:ext uri="{FF2B5EF4-FFF2-40B4-BE49-F238E27FC236}">
                  <a16:creationId xmlns:a16="http://schemas.microsoft.com/office/drawing/2014/main" id="{4A1268DE-44EA-4722-8655-C6D4BAD2F0F5}"/>
                </a:ext>
              </a:extLst>
            </p:cNvPr>
            <p:cNvSpPr txBox="1"/>
            <p:nvPr/>
          </p:nvSpPr>
          <p:spPr>
            <a:xfrm flipH="1">
              <a:off x="76200" y="1186337"/>
              <a:ext cx="2514601" cy="196977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Effet principal </a:t>
              </a:r>
              <a:b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br>
              <a: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de la dyslexie: </a:t>
              </a:r>
              <a:b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br>
              <a: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une sous-activation du circuit de la lecture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Lecteur normal &gt; dys </a:t>
              </a:r>
              <a:br>
                <a:rPr kumimoji="0" lang="fr-FR" sz="16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br>
              <a:r>
                <a:rPr kumimoji="0" lang="fr-FR" sz="16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X </a:t>
              </a:r>
              <a:r>
                <a:rPr lang="fr-FR" sz="1600">
                  <a:solidFill>
                    <a:srgbClr val="000000"/>
                  </a:solidFill>
                  <a:latin typeface="Calibri" panose="020F0502020204030204" pitchFamily="34" charset="0"/>
                  <a:cs typeface="Calibri" panose="020F0502020204030204" pitchFamily="34" charset="0"/>
                </a:rPr>
                <a:t>mots</a:t>
              </a:r>
              <a:r>
                <a:rPr kumimoji="0" lang="fr-FR" sz="16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 &gt; images</a:t>
              </a:r>
            </a:p>
          </p:txBody>
        </p:sp>
      </p:grpSp>
      <p:grpSp>
        <p:nvGrpSpPr>
          <p:cNvPr id="11" name="Groupe 10">
            <a:extLst>
              <a:ext uri="{FF2B5EF4-FFF2-40B4-BE49-F238E27FC236}">
                <a16:creationId xmlns:a16="http://schemas.microsoft.com/office/drawing/2014/main" id="{07832425-0B5B-47EF-B116-3336BBCFDAAC}"/>
              </a:ext>
            </a:extLst>
          </p:cNvPr>
          <p:cNvGrpSpPr/>
          <p:nvPr/>
        </p:nvGrpSpPr>
        <p:grpSpPr>
          <a:xfrm>
            <a:off x="533399" y="3276600"/>
            <a:ext cx="7162801" cy="3333858"/>
            <a:chOff x="533399" y="3276600"/>
            <a:chExt cx="7162801" cy="3333858"/>
          </a:xfrm>
        </p:grpSpPr>
        <p:pic>
          <p:nvPicPr>
            <p:cNvPr id="15" name="图片 4">
              <a:extLst>
                <a:ext uri="{FF2B5EF4-FFF2-40B4-BE49-F238E27FC236}">
                  <a16:creationId xmlns:a16="http://schemas.microsoft.com/office/drawing/2014/main" id="{5FC4207D-4507-4743-9CAD-6C1B9A5E7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09" b="51871"/>
            <a:stretch/>
          </p:blipFill>
          <p:spPr>
            <a:xfrm>
              <a:off x="730513" y="3276600"/>
              <a:ext cx="6965687" cy="3333858"/>
            </a:xfrm>
            <a:prstGeom prst="rect">
              <a:avLst/>
            </a:prstGeom>
          </p:spPr>
        </p:pic>
        <p:sp>
          <p:nvSpPr>
            <p:cNvPr id="34" name="ZoneTexte 33">
              <a:extLst>
                <a:ext uri="{FF2B5EF4-FFF2-40B4-BE49-F238E27FC236}">
                  <a16:creationId xmlns:a16="http://schemas.microsoft.com/office/drawing/2014/main" id="{EA7E8BE4-C9F8-4440-9EB7-172C29752E9F}"/>
                </a:ext>
              </a:extLst>
            </p:cNvPr>
            <p:cNvSpPr txBox="1"/>
            <p:nvPr/>
          </p:nvSpPr>
          <p:spPr>
            <a:xfrm flipH="1">
              <a:off x="533399" y="3386748"/>
              <a:ext cx="1524001" cy="14773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b="1"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Corrélation de l’activité cérébrale avec le score de lecture</a:t>
              </a:r>
            </a:p>
          </p:txBody>
        </p:sp>
      </p:grpSp>
      <p:sp>
        <p:nvSpPr>
          <p:cNvPr id="19" name="Text Box 28">
            <a:extLst>
              <a:ext uri="{FF2B5EF4-FFF2-40B4-BE49-F238E27FC236}">
                <a16:creationId xmlns:a16="http://schemas.microsoft.com/office/drawing/2014/main" id="{E9EE2BED-7FFC-449D-B835-91A37BA2B6FB}"/>
              </a:ext>
            </a:extLst>
          </p:cNvPr>
          <p:cNvSpPr txBox="1">
            <a:spLocks noChangeArrowheads="1"/>
          </p:cNvSpPr>
          <p:nvPr/>
        </p:nvSpPr>
        <p:spPr bwMode="auto">
          <a:xfrm>
            <a:off x="5638800" y="1036929"/>
            <a:ext cx="5812464" cy="83099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600" b="0" i="0" u="none" strike="noStrike" kern="1200" cap="none" spc="0" normalizeH="0" baseline="0">
                <a:ln>
                  <a:noFill/>
                </a:ln>
                <a:solidFill>
                  <a:srgbClr val="000000"/>
                </a:solidFill>
                <a:effectLst/>
                <a:uLnTx/>
                <a:uFillTx/>
                <a:latin typeface="Calibri"/>
                <a:ea typeface="+mn-ea"/>
                <a:cs typeface="Times New Roman"/>
              </a:rPr>
              <a:t>Des enfants chinois et français de 10 ans, normo-lecteurs ou en retard de lecture, ont été scannés avec des stimuli quasi-identique</a:t>
            </a:r>
            <a:r>
              <a:rPr lang="fr-FR" sz="1600">
                <a:solidFill>
                  <a:srgbClr val="000000"/>
                </a:solidFill>
                <a:latin typeface="Calibri"/>
                <a:cs typeface="Times New Roman"/>
              </a:rPr>
              <a:t>s (seuls les mots étaient dans leur langue).</a:t>
            </a:r>
            <a:endParaRPr kumimoji="0" lang="fr-FR" sz="1600" b="0" i="0" u="none" strike="noStrike" kern="1200" cap="none" spc="0" normalizeH="0" baseline="0">
              <a:ln>
                <a:noFill/>
              </a:ln>
              <a:solidFill>
                <a:srgbClr val="000000"/>
              </a:solidFill>
              <a:effectLst/>
              <a:uLnTx/>
              <a:uFillTx/>
              <a:latin typeface="Calibri"/>
              <a:ea typeface="+mn-ea"/>
              <a:cs typeface="Times New Roman"/>
            </a:endParaRPr>
          </a:p>
        </p:txBody>
      </p:sp>
      <p:grpSp>
        <p:nvGrpSpPr>
          <p:cNvPr id="22" name="Groupe 21">
            <a:extLst>
              <a:ext uri="{FF2B5EF4-FFF2-40B4-BE49-F238E27FC236}">
                <a16:creationId xmlns:a16="http://schemas.microsoft.com/office/drawing/2014/main" id="{97A58BA2-7DAF-4C2A-9E23-DD28BB509930}"/>
              </a:ext>
            </a:extLst>
          </p:cNvPr>
          <p:cNvGrpSpPr/>
          <p:nvPr/>
        </p:nvGrpSpPr>
        <p:grpSpPr>
          <a:xfrm>
            <a:off x="78505" y="190704"/>
            <a:ext cx="2664695" cy="752693"/>
            <a:chOff x="1447800" y="4916655"/>
            <a:chExt cx="3552923" cy="1003591"/>
          </a:xfrm>
        </p:grpSpPr>
        <p:sp>
          <p:nvSpPr>
            <p:cNvPr id="24" name="Text Box 29">
              <a:extLst>
                <a:ext uri="{FF2B5EF4-FFF2-40B4-BE49-F238E27FC236}">
                  <a16:creationId xmlns:a16="http://schemas.microsoft.com/office/drawing/2014/main" id="{11CD16EF-3EF4-4244-8233-61611D34ACCB}"/>
                </a:ext>
              </a:extLst>
            </p:cNvPr>
            <p:cNvSpPr txBox="1">
              <a:spLocks noChangeArrowheads="1"/>
            </p:cNvSpPr>
            <p:nvPr/>
          </p:nvSpPr>
          <p:spPr bwMode="auto">
            <a:xfrm>
              <a:off x="1447800" y="4916655"/>
              <a:ext cx="1066847" cy="1003591"/>
            </a:xfrm>
            <a:prstGeom prst="rect">
              <a:avLst/>
            </a:prstGeom>
            <a:noFill/>
            <a:ln w="9525">
              <a:noFill/>
              <a:round/>
              <a:headEnd/>
              <a:tailEnd/>
            </a:ln>
          </p:spPr>
          <p:txBody>
            <a:bodyPr wrap="none" lIns="90129" tIns="46698" rIns="90129" bIns="46698">
              <a:spAutoFit/>
            </a:bodyPr>
            <a:lstStyle/>
            <a:p>
              <a:pPr marL="0" marR="0" lvl="0" indent="0" algn="l" defTabSz="407988" rtl="0" eaLnBrk="1" fontAlgn="base" latinLnBrk="0" hangingPunct="1">
                <a:lnSpc>
                  <a:spcPct val="93000"/>
                </a:lnSpc>
                <a:spcBef>
                  <a:spcPct val="0"/>
                </a:spcBef>
                <a:spcAft>
                  <a:spcPct val="0"/>
                </a:spcAft>
                <a:buClr>
                  <a:srgbClr val="000000"/>
                </a:buClr>
                <a:buSzPct val="45000"/>
                <a:buFontTx/>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pPr>
              <a:r>
                <a:rPr kumimoji="0" lang="fr-FR" sz="1800" b="1" i="1" u="none" strike="noStrike" kern="1200" cap="none" spc="0" normalizeH="0" baseline="0">
                  <a:ln>
                    <a:noFill/>
                  </a:ln>
                  <a:solidFill>
                    <a:srgbClr val="00B050"/>
                  </a:solidFill>
                  <a:effectLst/>
                  <a:uLnTx/>
                  <a:uFillTx/>
                  <a:latin typeface="Calibri"/>
                  <a:ea typeface="+mn-ea"/>
                  <a:cs typeface="Tahoma" pitchFamily="34" charset="0"/>
                </a:rPr>
                <a:t>Words</a:t>
              </a:r>
            </a:p>
            <a:p>
              <a:pPr marL="0" marR="0" lvl="0" indent="0" algn="ctr" defTabSz="407988" rtl="0" eaLnBrk="1" fontAlgn="base" latinLnBrk="0" hangingPunct="1">
                <a:lnSpc>
                  <a:spcPct val="93000"/>
                </a:lnSpc>
                <a:spcBef>
                  <a:spcPct val="0"/>
                </a:spcBef>
                <a:spcAft>
                  <a:spcPct val="0"/>
                </a:spcAft>
                <a:buClr>
                  <a:srgbClr val="000000"/>
                </a:buClr>
                <a:buSzPct val="45000"/>
                <a:buFontTx/>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a:pPr>
              <a:r>
                <a:rPr kumimoji="0" lang="fr-FR" altLang="ja-JP" sz="2800" b="1" i="0" u="none" strike="noStrike" kern="1200" cap="none" spc="0" normalizeH="0" baseline="0">
                  <a:ln>
                    <a:noFill/>
                  </a:ln>
                  <a:solidFill>
                    <a:srgbClr val="00B050"/>
                  </a:solidFill>
                  <a:effectLst/>
                  <a:uLnTx/>
                  <a:uFillTx/>
                  <a:latin typeface="Adobe Song Std L" panose="02020300000000000000" pitchFamily="18" charset="-128"/>
                  <a:ea typeface="Adobe Song Std L" panose="02020300000000000000" pitchFamily="18" charset="-128"/>
                  <a:cs typeface="Tahoma" pitchFamily="34" charset="0"/>
                </a:rPr>
                <a:t>⺞</a:t>
              </a:r>
              <a:endParaRPr kumimoji="0" lang="fr-FR" sz="1800" b="1" i="0" u="none" strike="noStrike" kern="1200" cap="none" spc="0" normalizeH="0" baseline="0">
                <a:ln>
                  <a:noFill/>
                </a:ln>
                <a:solidFill>
                  <a:srgbClr val="00B050"/>
                </a:solidFill>
                <a:effectLst/>
                <a:uLnTx/>
                <a:uFillTx/>
                <a:latin typeface="Calibri"/>
                <a:ea typeface="+mn-ea"/>
                <a:cs typeface="Tahoma" pitchFamily="34" charset="0"/>
              </a:endParaRPr>
            </a:p>
          </p:txBody>
        </p:sp>
        <p:pic>
          <p:nvPicPr>
            <p:cNvPr id="25" name="Picture 30">
              <a:extLst>
                <a:ext uri="{FF2B5EF4-FFF2-40B4-BE49-F238E27FC236}">
                  <a16:creationId xmlns:a16="http://schemas.microsoft.com/office/drawing/2014/main" id="{FE68BA3C-2F88-4545-9ABF-30D4415DEC04}"/>
                </a:ext>
              </a:extLst>
            </p:cNvPr>
            <p:cNvPicPr>
              <a:picLocks noChangeAspect="1" noChangeArrowheads="1"/>
            </p:cNvPicPr>
            <p:nvPr/>
          </p:nvPicPr>
          <p:blipFill>
            <a:blip r:embed="rId4" cstate="print"/>
            <a:srcRect/>
            <a:stretch>
              <a:fillRect/>
            </a:stretch>
          </p:blipFill>
          <p:spPr bwMode="auto">
            <a:xfrm>
              <a:off x="2737965" y="4960995"/>
              <a:ext cx="846671" cy="920587"/>
            </a:xfrm>
            <a:prstGeom prst="rect">
              <a:avLst/>
            </a:prstGeom>
            <a:noFill/>
            <a:ln w="57150">
              <a:solidFill>
                <a:srgbClr val="FF0000"/>
              </a:solidFill>
              <a:round/>
              <a:headEnd/>
              <a:tailEnd/>
            </a:ln>
          </p:spPr>
        </p:pic>
        <p:pic>
          <p:nvPicPr>
            <p:cNvPr id="26" name="Picture 31">
              <a:extLst>
                <a:ext uri="{FF2B5EF4-FFF2-40B4-BE49-F238E27FC236}">
                  <a16:creationId xmlns:a16="http://schemas.microsoft.com/office/drawing/2014/main" id="{450F638F-AB75-4DE0-A19F-D1F71CF3D25D}"/>
                </a:ext>
              </a:extLst>
            </p:cNvPr>
            <p:cNvPicPr>
              <a:picLocks noChangeAspect="1" noChangeArrowheads="1"/>
            </p:cNvPicPr>
            <p:nvPr/>
          </p:nvPicPr>
          <p:blipFill>
            <a:blip r:embed="rId5" cstate="print"/>
            <a:srcRect/>
            <a:stretch>
              <a:fillRect/>
            </a:stretch>
          </p:blipFill>
          <p:spPr bwMode="auto">
            <a:xfrm>
              <a:off x="3934545" y="5056190"/>
              <a:ext cx="1066178" cy="730197"/>
            </a:xfrm>
            <a:prstGeom prst="rect">
              <a:avLst/>
            </a:prstGeom>
            <a:noFill/>
            <a:ln w="57150">
              <a:solidFill>
                <a:srgbClr val="FFFF00"/>
              </a:solidFill>
              <a:round/>
              <a:headEnd/>
              <a:tailEnd/>
            </a:ln>
          </p:spPr>
        </p:pic>
      </p:grpSp>
    </p:spTree>
    <p:extLst>
      <p:ext uri="{BB962C8B-B14F-4D97-AF65-F5344CB8AC3E}">
        <p14:creationId xmlns:p14="http://schemas.microsoft.com/office/powerpoint/2010/main" val="3370212719"/>
      </p:ext>
    </p:extLst>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E0D69364-55BE-FC46-F075-4035CEA2A9B7}"/>
              </a:ext>
            </a:extLst>
          </p:cNvPr>
          <p:cNvPicPr>
            <a:picLocks noChangeAspect="1"/>
          </p:cNvPicPr>
          <p:nvPr/>
        </p:nvPicPr>
        <p:blipFill>
          <a:blip r:embed="rId2"/>
          <a:stretch>
            <a:fillRect/>
          </a:stretch>
        </p:blipFill>
        <p:spPr>
          <a:xfrm>
            <a:off x="5923" y="1988908"/>
            <a:ext cx="6941509" cy="4305850"/>
          </a:xfrm>
          <a:prstGeom prst="rect">
            <a:avLst/>
          </a:prstGeom>
        </p:spPr>
      </p:pic>
      <p:sp>
        <p:nvSpPr>
          <p:cNvPr id="3" name="ZoneTexte 2">
            <a:extLst>
              <a:ext uri="{FF2B5EF4-FFF2-40B4-BE49-F238E27FC236}">
                <a16:creationId xmlns:a16="http://schemas.microsoft.com/office/drawing/2014/main" id="{4AEA616A-03FF-9E9F-C106-39004246BE98}"/>
              </a:ext>
            </a:extLst>
          </p:cNvPr>
          <p:cNvSpPr txBox="1"/>
          <p:nvPr/>
        </p:nvSpPr>
        <p:spPr>
          <a:xfrm>
            <a:off x="6878472" y="2430590"/>
            <a:ext cx="5313528" cy="470898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dirty="0">
                <a:solidFill>
                  <a:srgbClr val="000000"/>
                </a:solidFill>
                <a:latin typeface="Calibri" panose="020F0502020204030204" pitchFamily="34" charset="0"/>
                <a:cs typeface="Calibri" panose="020F0502020204030204" pitchFamily="34" charset="0"/>
              </a:rPr>
              <a:t>Le codage neural des lettres, dans l’aire de la forme visuelle des mots, explique l’existence de deux grands types de </a:t>
            </a:r>
            <a:r>
              <a:rPr kumimoji="0" lang="fr-FR" sz="18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dyslexies</a:t>
            </a:r>
            <a:r>
              <a:rPr kumimoji="0" lang="fr-FR" sz="1800" b="1" i="0" u="none" strike="noStrike" kern="1200" cap="none" spc="0" normalizeH="0" dirty="0">
                <a:ln>
                  <a:noFill/>
                </a:ln>
                <a:solidFill>
                  <a:srgbClr val="000000"/>
                </a:solidFill>
                <a:effectLst/>
                <a:uLnTx/>
                <a:uFillTx/>
                <a:latin typeface="Calibri" panose="020F0502020204030204" pitchFamily="34" charset="0"/>
                <a:ea typeface="+mn-ea"/>
                <a:cs typeface="Calibri" panose="020F0502020204030204" pitchFamily="34" charset="0"/>
              </a:rPr>
              <a:t> visuelles</a:t>
            </a:r>
            <a:endParaRPr kumimoji="0" lang="fr-FR" sz="18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fr-FR" sz="18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Dyslexie de la position des lettres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Le codage de</a:t>
            </a:r>
            <a:r>
              <a:rPr kumimoji="0" lang="fr-FR" sz="1800" b="0" i="0" u="none" strike="noStrike" kern="1200" cap="none" spc="0" normalizeH="0" dirty="0">
                <a:ln>
                  <a:noFill/>
                </a:ln>
                <a:solidFill>
                  <a:srgbClr val="000000"/>
                </a:solidFill>
                <a:effectLst/>
                <a:uLnTx/>
                <a:uFillTx/>
                <a:latin typeface="Calibri" panose="020F0502020204030204" pitchFamily="34" charset="0"/>
                <a:ea typeface="+mn-ea"/>
                <a:cs typeface="Calibri" panose="020F0502020204030204" pitchFamily="34" charset="0"/>
              </a:rPr>
              <a:t> la position des lettres n’est pas assez précis </a:t>
            </a: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transpositions des lettres</a:t>
            </a: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frime   </a:t>
            </a: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est confondu avec    </a:t>
            </a:r>
            <a:r>
              <a:rPr lang="fr-FR" dirty="0">
                <a:solidFill>
                  <a:srgbClr val="000000"/>
                </a:solidFill>
                <a:latin typeface="Calibri" panose="020F0502020204030204" pitchFamily="34" charset="0"/>
                <a:cs typeface="Calibri" panose="020F0502020204030204" pitchFamily="34" charset="0"/>
                <a:sym typeface="Wingdings" panose="05000000000000000000" pitchFamily="2" charset="2"/>
              </a:rPr>
              <a:t>firme</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i="0" u="none" strike="noStrike" kern="1200" cap="none" spc="0" normalizeH="0" baseline="0" dirty="0">
                <a:ln>
                  <a:noFill/>
                </a:ln>
                <a:solidFill>
                  <a:srgbClr val="000000"/>
                </a:solidFill>
                <a:effectLst/>
                <a:uLnTx/>
                <a:uFillTx/>
                <a:latin typeface="Calibri" panose="020F0502020204030204" pitchFamily="34" charset="0"/>
                <a:cs typeface="Calibri" panose="020F0502020204030204" pitchFamily="34" charset="0"/>
                <a:sym typeface="Wingdings" panose="05000000000000000000" pitchFamily="2" charset="2"/>
              </a:rPr>
              <a:t>Solution</a:t>
            </a:r>
            <a:r>
              <a:rPr kumimoji="0" lang="fr-FR" i="0" u="none" strike="noStrike" kern="1200" cap="none" spc="0" normalizeH="0" dirty="0">
                <a:ln>
                  <a:noFill/>
                </a:ln>
                <a:solidFill>
                  <a:srgbClr val="000000"/>
                </a:solidFill>
                <a:effectLst/>
                <a:uLnTx/>
                <a:uFillTx/>
                <a:latin typeface="Calibri" panose="020F0502020204030204" pitchFamily="34" charset="0"/>
                <a:cs typeface="Calibri" panose="020F0502020204030204" pitchFamily="34" charset="0"/>
                <a:sym typeface="Wingdings" panose="05000000000000000000" pitchFamily="2" charset="2"/>
              </a:rPr>
              <a:t> : tracer </a:t>
            </a:r>
            <a:r>
              <a:rPr lang="fr-FR" dirty="0">
                <a:solidFill>
                  <a:srgbClr val="000000"/>
                </a:solidFill>
                <a:latin typeface="Calibri" panose="020F0502020204030204" pitchFamily="34" charset="0"/>
                <a:cs typeface="Calibri" panose="020F0502020204030204" pitchFamily="34" charset="0"/>
                <a:sym typeface="Wingdings" panose="05000000000000000000" pitchFamily="2" charset="2"/>
              </a:rPr>
              <a:t>du doigt, espacer :</a:t>
            </a:r>
            <a:r>
              <a:rPr lang="fr-FR" sz="2400" b="1" dirty="0">
                <a:solidFill>
                  <a:srgbClr val="000000"/>
                </a:solidFill>
                <a:latin typeface="Calibri" panose="020F0502020204030204" pitchFamily="34" charset="0"/>
                <a:cs typeface="Calibri" panose="020F0502020204030204" pitchFamily="34" charset="0"/>
                <a:sym typeface="Wingdings" panose="05000000000000000000" pitchFamily="2" charset="2"/>
              </a:rPr>
              <a:t> f</a:t>
            </a:r>
            <a:r>
              <a:rPr kumimoji="0" lang="fr-FR" sz="24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a:t>
            </a:r>
            <a:r>
              <a:rPr lang="fr-FR" sz="2400" b="1" dirty="0">
                <a:solidFill>
                  <a:srgbClr val="000000"/>
                </a:solidFill>
                <a:latin typeface="Calibri" panose="020F0502020204030204" pitchFamily="34" charset="0"/>
                <a:cs typeface="Calibri" panose="020F0502020204030204" pitchFamily="34" charset="0"/>
              </a:rPr>
              <a:t>i</a:t>
            </a:r>
            <a:r>
              <a:rPr kumimoji="0" lang="fr-FR" sz="24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r </a:t>
            </a:r>
            <a:r>
              <a:rPr lang="fr-FR" sz="2400" b="1" dirty="0">
                <a:solidFill>
                  <a:srgbClr val="000000"/>
                </a:solidFill>
                <a:latin typeface="Calibri" panose="020F0502020204030204" pitchFamily="34" charset="0"/>
                <a:cs typeface="Calibri" panose="020F0502020204030204" pitchFamily="34" charset="0"/>
              </a:rPr>
              <a:t>m</a:t>
            </a:r>
            <a:r>
              <a:rPr kumimoji="0" lang="fr-FR" sz="24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a:t>
            </a:r>
            <a:r>
              <a:rPr lang="fr-FR" sz="2400" b="1" dirty="0">
                <a:solidFill>
                  <a:srgbClr val="000000"/>
                </a:solidFill>
                <a:latin typeface="Calibri" panose="020F0502020204030204" pitchFamily="34" charset="0"/>
                <a:cs typeface="Calibri" panose="020F0502020204030204" pitchFamily="34" charset="0"/>
              </a:rPr>
              <a:t>e</a:t>
            </a:r>
            <a:endParaRPr kumimoji="0" lang="fr-FR" sz="24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fr-FR" sz="1800" b="1"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Dyslexie</a:t>
            </a:r>
            <a:r>
              <a:rPr kumimoji="0" lang="fr-FR" sz="1800" b="1" i="0" u="none" strike="noStrike" kern="1200" cap="none" spc="0" normalizeH="0" dirty="0">
                <a:ln>
                  <a:noFill/>
                </a:ln>
                <a:solidFill>
                  <a:srgbClr val="000000"/>
                </a:solidFill>
                <a:effectLst/>
                <a:uLnTx/>
                <a:uFillTx/>
                <a:latin typeface="Calibri" panose="020F0502020204030204" pitchFamily="34" charset="0"/>
                <a:ea typeface="+mn-ea"/>
                <a:cs typeface="Calibri" panose="020F0502020204030204" pitchFamily="34" charset="0"/>
              </a:rPr>
              <a:t> attentionnelle</a:t>
            </a:r>
          </a:p>
          <a:p>
            <a:pPr marR="0" lvl="0" algn="l" defTabSz="914400" rtl="0" eaLnBrk="1" fontAlgn="base" latinLnBrk="0" hangingPunct="1">
              <a:lnSpc>
                <a:spcPct val="100000"/>
              </a:lnSpc>
              <a:spcBef>
                <a:spcPct val="0"/>
              </a:spcBef>
              <a:spcAft>
                <a:spcPct val="0"/>
              </a:spcAft>
              <a:buClrTx/>
              <a:buSzTx/>
              <a:tabLst/>
              <a:defRPr/>
            </a:pPr>
            <a:r>
              <a:rPr lang="fr-FR" dirty="0">
                <a:solidFill>
                  <a:srgbClr val="000000"/>
                </a:solidFill>
                <a:latin typeface="Calibri" panose="020F0502020204030204" pitchFamily="34" charset="0"/>
                <a:cs typeface="Calibri" panose="020F0502020204030204" pitchFamily="34" charset="0"/>
              </a:rPr>
              <a:t>Difficulté de sélectionner </a:t>
            </a:r>
            <a:r>
              <a:rPr lang="fr-FR" dirty="0">
                <a:solidFill>
                  <a:schemeClr val="bg1">
                    <a:lumMod val="50000"/>
                  </a:schemeClr>
                </a:solidFill>
                <a:latin typeface="Calibri" panose="020F0502020204030204" pitchFamily="34" charset="0"/>
                <a:cs typeface="Calibri" panose="020F0502020204030204" pitchFamily="34" charset="0"/>
              </a:rPr>
              <a:t>un</a:t>
            </a:r>
            <a:r>
              <a:rPr lang="fr-FR" dirty="0">
                <a:solidFill>
                  <a:srgbClr val="000000"/>
                </a:solidFill>
                <a:latin typeface="Calibri" panose="020F0502020204030204" pitchFamily="34" charset="0"/>
                <a:cs typeface="Calibri" panose="020F0502020204030204" pitchFamily="34" charset="0"/>
              </a:rPr>
              <a:t> </a:t>
            </a:r>
            <a:r>
              <a:rPr lang="fr-FR" b="1" dirty="0">
                <a:solidFill>
                  <a:srgbClr val="000000"/>
                </a:solidFill>
                <a:latin typeface="Calibri" panose="020F0502020204030204" pitchFamily="34" charset="0"/>
                <a:cs typeface="Calibri" panose="020F0502020204030204" pitchFamily="34" charset="0"/>
              </a:rPr>
              <a:t>mot</a:t>
            </a:r>
            <a:r>
              <a:rPr lang="fr-FR" dirty="0">
                <a:solidFill>
                  <a:srgbClr val="000000"/>
                </a:solidFill>
                <a:latin typeface="Calibri" panose="020F0502020204030204" pitchFamily="34" charset="0"/>
                <a:cs typeface="Calibri" panose="020F0502020204030204" pitchFamily="34" charset="0"/>
              </a:rPr>
              <a:t> </a:t>
            </a:r>
            <a:r>
              <a:rPr lang="fr-FR" dirty="0">
                <a:solidFill>
                  <a:schemeClr val="bg1">
                    <a:lumMod val="50000"/>
                  </a:schemeClr>
                </a:solidFill>
                <a:latin typeface="Calibri" panose="020F0502020204030204" pitchFamily="34" charset="0"/>
                <a:cs typeface="Calibri" panose="020F0502020204030204" pitchFamily="34" charset="0"/>
              </a:rPr>
              <a:t>parmi </a:t>
            </a:r>
            <a:r>
              <a:rPr lang="fr-FR" dirty="0">
                <a:solidFill>
                  <a:schemeClr val="bg1">
                    <a:lumMod val="85000"/>
                  </a:schemeClr>
                </a:solidFill>
                <a:latin typeface="Calibri" panose="020F0502020204030204" pitchFamily="34" charset="0"/>
                <a:cs typeface="Calibri" panose="020F0502020204030204" pitchFamily="34" charset="0"/>
              </a:rPr>
              <a:t>plusieurs</a:t>
            </a:r>
          </a:p>
          <a:p>
            <a:pPr marR="0" lvl="0" algn="l" defTabSz="914400" rtl="0" eaLnBrk="1" fontAlgn="base" latinLnBrk="0" hangingPunct="1">
              <a:lnSpc>
                <a:spcPct val="100000"/>
              </a:lnSpc>
              <a:spcBef>
                <a:spcPct val="0"/>
              </a:spcBef>
              <a:spcAft>
                <a:spcPct val="0"/>
              </a:spcAft>
              <a:buClrTx/>
              <a:buSzTx/>
              <a:tabLst/>
              <a:defRPr/>
            </a:pP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Mélange des lettres de plusieurs</a:t>
            </a:r>
            <a:r>
              <a:rPr kumimoji="0" lang="fr-FR" sz="1800" b="0" i="0" u="none" strike="noStrike" kern="1200" cap="none" spc="0" normalizeH="0" dirty="0">
                <a:ln>
                  <a:noFill/>
                </a:ln>
                <a:solidFill>
                  <a:srgbClr val="000000"/>
                </a:solidFill>
                <a:effectLst/>
                <a:uLnTx/>
                <a:uFillTx/>
                <a:latin typeface="Calibri" panose="020F0502020204030204" pitchFamily="34" charset="0"/>
                <a:ea typeface="+mn-ea"/>
                <a:cs typeface="Calibri" panose="020F0502020204030204" pitchFamily="34" charset="0"/>
              </a:rPr>
              <a:t> mots voisins:</a:t>
            </a:r>
            <a:endPar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	 PAIRE   FOIRE   est lu </a:t>
            </a: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FAIRE  POIRE</a:t>
            </a:r>
          </a:p>
          <a:p>
            <a:pPr marL="457200" marR="0" lvl="1" indent="0" algn="l" defTabSz="914400" rtl="0" eaLnBrk="1" fontAlgn="base" latinLnBrk="0" hangingPunct="1">
              <a:lnSpc>
                <a:spcPct val="100000"/>
              </a:lnSpc>
              <a:spcBef>
                <a:spcPct val="0"/>
              </a:spcBef>
              <a:spcAft>
                <a:spcPct val="0"/>
              </a:spcAft>
              <a:buClrTx/>
              <a:buSzTx/>
              <a:buFontTx/>
              <a:buNone/>
              <a:tabLst/>
              <a:defRPr/>
            </a:pPr>
            <a:r>
              <a:rPr lang="fr-FR" dirty="0">
                <a:solidFill>
                  <a:srgbClr val="000000"/>
                </a:solidFill>
                <a:latin typeface="Calibri" panose="020F0502020204030204" pitchFamily="34" charset="0"/>
                <a:cs typeface="Calibri" panose="020F0502020204030204" pitchFamily="34" charset="0"/>
                <a:sym typeface="Wingdings" panose="05000000000000000000" pitchFamily="2" charset="2"/>
              </a:rPr>
              <a:t>Solution  donner une fenêtre à l’enfant.</a:t>
            </a:r>
            <a:r>
              <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endPar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endParaRPr kumimoji="0" lang="fr-FR" sz="18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6" name="Groupe 5">
            <a:extLst>
              <a:ext uri="{FF2B5EF4-FFF2-40B4-BE49-F238E27FC236}">
                <a16:creationId xmlns:a16="http://schemas.microsoft.com/office/drawing/2014/main" id="{71691266-3AB9-493F-B333-0806930B6C85}"/>
              </a:ext>
            </a:extLst>
          </p:cNvPr>
          <p:cNvGrpSpPr/>
          <p:nvPr/>
        </p:nvGrpSpPr>
        <p:grpSpPr>
          <a:xfrm>
            <a:off x="-584315" y="0"/>
            <a:ext cx="13462115" cy="2242953"/>
            <a:chOff x="2980692" y="457199"/>
            <a:chExt cx="13462115" cy="2242953"/>
          </a:xfrm>
        </p:grpSpPr>
        <p:pic>
          <p:nvPicPr>
            <p:cNvPr id="7" name="Image 6">
              <a:extLst>
                <a:ext uri="{FF2B5EF4-FFF2-40B4-BE49-F238E27FC236}">
                  <a16:creationId xmlns:a16="http://schemas.microsoft.com/office/drawing/2014/main" id="{3A5440C9-670B-4584-BE24-94A45E5192DF}"/>
                </a:ext>
              </a:extLst>
            </p:cNvPr>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4479" t="7546" r="16736" b="31000"/>
            <a:stretch/>
          </p:blipFill>
          <p:spPr bwMode="auto">
            <a:xfrm>
              <a:off x="3581401" y="457199"/>
              <a:ext cx="1627383" cy="1965953"/>
            </a:xfrm>
            <a:prstGeom prst="rect">
              <a:avLst/>
            </a:prstGeom>
            <a:noFill/>
            <a:ln>
              <a:noFill/>
            </a:ln>
          </p:spPr>
        </p:pic>
        <p:sp>
          <p:nvSpPr>
            <p:cNvPr id="8" name="ZoneTexte 7">
              <a:extLst>
                <a:ext uri="{FF2B5EF4-FFF2-40B4-BE49-F238E27FC236}">
                  <a16:creationId xmlns:a16="http://schemas.microsoft.com/office/drawing/2014/main" id="{0FCEE21F-CC89-4533-B97B-415E31A4F07F}"/>
                </a:ext>
              </a:extLst>
            </p:cNvPr>
            <p:cNvSpPr txBox="1"/>
            <p:nvPr/>
          </p:nvSpPr>
          <p:spPr>
            <a:xfrm>
              <a:off x="2980692" y="2423153"/>
              <a:ext cx="325131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a:ln>
                    <a:noFill/>
                  </a:ln>
                  <a:solidFill>
                    <a:prstClr val="black"/>
                  </a:solidFill>
                  <a:effectLst/>
                  <a:uLnTx/>
                  <a:uFillTx/>
                  <a:latin typeface="Calibri"/>
                  <a:ea typeface="+mn-ea"/>
                  <a:cs typeface="Times New Roman"/>
                </a:rPr>
                <a:t>Cassandra Potier Watkins, PhD</a:t>
              </a:r>
            </a:p>
          </p:txBody>
        </p:sp>
        <p:sp>
          <p:nvSpPr>
            <p:cNvPr id="11" name="ZoneTexte 10">
              <a:extLst>
                <a:ext uri="{FF2B5EF4-FFF2-40B4-BE49-F238E27FC236}">
                  <a16:creationId xmlns:a16="http://schemas.microsoft.com/office/drawing/2014/main" id="{214B2195-7E7F-47F7-8BB4-AFF28E59A4BB}"/>
                </a:ext>
              </a:extLst>
            </p:cNvPr>
            <p:cNvSpPr txBox="1"/>
            <p:nvPr/>
          </p:nvSpPr>
          <p:spPr>
            <a:xfrm>
              <a:off x="13191492" y="2423153"/>
              <a:ext cx="325131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a:ln>
                    <a:noFill/>
                  </a:ln>
                  <a:solidFill>
                    <a:prstClr val="black"/>
                  </a:solidFill>
                  <a:effectLst/>
                  <a:uLnTx/>
                  <a:uFillTx/>
                  <a:latin typeface="Calibri"/>
                  <a:ea typeface="+mn-ea"/>
                  <a:cs typeface="Times New Roman"/>
                </a:rPr>
                <a:t>Professor Naama Friedmann</a:t>
              </a:r>
            </a:p>
          </p:txBody>
        </p:sp>
      </p:grpSp>
      <p:pic>
        <p:nvPicPr>
          <p:cNvPr id="10" name="Image 9">
            <a:extLst>
              <a:ext uri="{FF2B5EF4-FFF2-40B4-BE49-F238E27FC236}">
                <a16:creationId xmlns:a16="http://schemas.microsoft.com/office/drawing/2014/main" id="{C1F51433-3D02-43E3-888E-9DA747DC5197}"/>
              </a:ext>
            </a:extLst>
          </p:cNvPr>
          <p:cNvPicPr>
            <a:picLocks noChangeAspect="1"/>
          </p:cNvPicPr>
          <p:nvPr/>
        </p:nvPicPr>
        <p:blipFill>
          <a:blip r:embed="rId5"/>
          <a:stretch>
            <a:fillRect/>
          </a:stretch>
        </p:blipFill>
        <p:spPr>
          <a:xfrm>
            <a:off x="10648816" y="-123738"/>
            <a:ext cx="1543184" cy="2152837"/>
          </a:xfrm>
          <a:prstGeom prst="rect">
            <a:avLst/>
          </a:prstGeom>
        </p:spPr>
      </p:pic>
      <p:sp>
        <p:nvSpPr>
          <p:cNvPr id="12" name="ZoneTexte 11">
            <a:extLst>
              <a:ext uri="{FF2B5EF4-FFF2-40B4-BE49-F238E27FC236}">
                <a16:creationId xmlns:a16="http://schemas.microsoft.com/office/drawing/2014/main" id="{171F93D7-B6D0-4BEE-8BEE-F8363D3812B3}"/>
              </a:ext>
            </a:extLst>
          </p:cNvPr>
          <p:cNvSpPr txBox="1"/>
          <p:nvPr/>
        </p:nvSpPr>
        <p:spPr>
          <a:xfrm>
            <a:off x="2084485" y="1218768"/>
            <a:ext cx="8047587" cy="120032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De façon très schématique, la dyslexie</a:t>
            </a:r>
            <a:r>
              <a:rPr kumimoji="0" lang="fr-FR" sz="1800" b="0" i="0" u="none" strike="noStrike" kern="1200" cap="none" spc="0" normalizeH="0">
                <a:ln>
                  <a:noFill/>
                </a:ln>
                <a:solidFill>
                  <a:srgbClr val="000000"/>
                </a:solidFill>
                <a:effectLst/>
                <a:uLnTx/>
                <a:uFillTx/>
                <a:latin typeface="Calibri" panose="020F0502020204030204" pitchFamily="34" charset="0"/>
                <a:ea typeface="+mn-ea"/>
                <a:cs typeface="Calibri" panose="020F0502020204030204" pitchFamily="34" charset="0"/>
              </a:rPr>
              <a:t> développementale peut survenir à cause de</a:t>
            </a:r>
            <a:endParaRPr kumimoji="0" lang="fr-FR" sz="18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endParaRPr>
          </a:p>
          <a:p>
            <a:pPr marL="2914650" lvl="6" indent="-171450" fontAlgn="base">
              <a:spcBef>
                <a:spcPct val="0"/>
              </a:spcBef>
              <a:spcAft>
                <a:spcPct val="0"/>
              </a:spcAft>
              <a:buFontTx/>
              <a:buChar char="-"/>
              <a:defRPr/>
            </a:pPr>
            <a:r>
              <a:rPr lang="fr-FR">
                <a:solidFill>
                  <a:srgbClr val="000000"/>
                </a:solidFill>
                <a:latin typeface="Calibri" panose="020F0502020204030204" pitchFamily="34" charset="0"/>
                <a:cs typeface="Calibri" panose="020F0502020204030204" pitchFamily="34" charset="0"/>
              </a:rPr>
              <a:t>T</a:t>
            </a:r>
            <a:r>
              <a:rPr kumimoji="0" lang="fr-FR"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roubles </a:t>
            </a:r>
            <a:r>
              <a:rPr kumimoji="0" lang="fr-FR" b="1" i="0" u="none" strike="noStrike" kern="1200" cap="none" spc="0" normalizeH="0" baseline="0">
                <a:ln>
                  <a:noFill/>
                </a:ln>
                <a:solidFill>
                  <a:srgbClr val="5D34B1"/>
                </a:solidFill>
                <a:effectLst/>
                <a:uLnTx/>
                <a:uFillTx/>
                <a:latin typeface="Calibri" panose="020F0502020204030204" pitchFamily="34" charset="0"/>
                <a:ea typeface="+mn-ea"/>
                <a:cs typeface="Calibri" panose="020F0502020204030204" pitchFamily="34" charset="0"/>
              </a:rPr>
              <a:t>phonologiques (buffer phonologique)</a:t>
            </a:r>
            <a:endParaRPr kumimoji="0" lang="fr-FR" b="0" i="0" u="none" strike="noStrike" kern="1200" cap="none" spc="0" normalizeH="0" baseline="0">
              <a:ln>
                <a:noFill/>
              </a:ln>
              <a:solidFill>
                <a:srgbClr val="5D34B1"/>
              </a:solidFill>
              <a:effectLst/>
              <a:uLnTx/>
              <a:uFillTx/>
              <a:latin typeface="Calibri" panose="020F0502020204030204" pitchFamily="34" charset="0"/>
              <a:ea typeface="+mn-ea"/>
              <a:cs typeface="Calibri" panose="020F0502020204030204" pitchFamily="34" charset="0"/>
            </a:endParaRPr>
          </a:p>
          <a:p>
            <a:pPr marL="2914650" lvl="6" indent="-171450" fontAlgn="base">
              <a:spcBef>
                <a:spcPct val="0"/>
              </a:spcBef>
              <a:spcAft>
                <a:spcPct val="0"/>
              </a:spcAft>
              <a:buFontTx/>
              <a:buChar char="-"/>
              <a:defRPr/>
            </a:pPr>
            <a:r>
              <a:rPr kumimoji="0" lang="fr-FR"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Trouble de </a:t>
            </a:r>
            <a:r>
              <a:rPr lang="fr-FR" b="1">
                <a:solidFill>
                  <a:srgbClr val="FF3300"/>
                </a:solidFill>
                <a:latin typeface="Calibri" panose="020F0502020204030204" pitchFamily="34" charset="0"/>
                <a:cs typeface="Calibri" panose="020F0502020204030204" pitchFamily="34" charset="0"/>
              </a:rPr>
              <a:t>conversion graphème-phonème</a:t>
            </a:r>
            <a:endParaRPr kumimoji="0" lang="fr-FR" b="1" i="0" u="none" strike="noStrike" kern="1200" cap="none" spc="0" normalizeH="0" baseline="0">
              <a:ln>
                <a:noFill/>
              </a:ln>
              <a:solidFill>
                <a:srgbClr val="FF3300"/>
              </a:solidFill>
              <a:effectLst/>
              <a:uLnTx/>
              <a:uFillTx/>
              <a:latin typeface="Calibri" panose="020F0502020204030204" pitchFamily="34" charset="0"/>
              <a:ea typeface="+mn-ea"/>
              <a:cs typeface="Calibri" panose="020F0502020204030204" pitchFamily="34" charset="0"/>
            </a:endParaRPr>
          </a:p>
          <a:p>
            <a:pPr marL="2914650" lvl="6" indent="-171450" fontAlgn="base">
              <a:spcBef>
                <a:spcPct val="0"/>
              </a:spcBef>
              <a:spcAft>
                <a:spcPct val="0"/>
              </a:spcAft>
              <a:buFontTx/>
              <a:buChar char="-"/>
              <a:defRPr/>
            </a:pPr>
            <a:r>
              <a:rPr kumimoji="0" lang="fr-FR"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Troubles au niveau du</a:t>
            </a:r>
            <a:r>
              <a:rPr kumimoji="0" lang="fr-FR" b="0" i="0" u="none" strike="noStrike" kern="1200" cap="none" spc="0" normalizeH="0">
                <a:ln>
                  <a:noFill/>
                </a:ln>
                <a:solidFill>
                  <a:srgbClr val="000000"/>
                </a:solidFill>
                <a:effectLst/>
                <a:uLnTx/>
                <a:uFillTx/>
                <a:latin typeface="Calibri" panose="020F0502020204030204" pitchFamily="34" charset="0"/>
                <a:ea typeface="+mn-ea"/>
                <a:cs typeface="Calibri" panose="020F0502020204030204" pitchFamily="34" charset="0"/>
              </a:rPr>
              <a:t> </a:t>
            </a:r>
            <a:r>
              <a:rPr lang="fr-FR" b="1">
                <a:solidFill>
                  <a:srgbClr val="0E7F53"/>
                </a:solidFill>
                <a:latin typeface="Calibri" panose="020F0502020204030204" pitchFamily="34" charset="0"/>
                <a:cs typeface="Calibri" panose="020F0502020204030204" pitchFamily="34" charset="0"/>
              </a:rPr>
              <a:t>codage visuel des lettres</a:t>
            </a:r>
            <a:endParaRPr kumimoji="0" lang="fr-FR" b="1" i="0" u="none" strike="noStrike" kern="1200" cap="none" spc="0" normalizeH="0" baseline="0">
              <a:ln>
                <a:noFill/>
              </a:ln>
              <a:solidFill>
                <a:srgbClr val="0E7F53"/>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E92D85AC-5D22-46D7-A9A8-1EDC15715782}"/>
              </a:ext>
            </a:extLst>
          </p:cNvPr>
          <p:cNvSpPr/>
          <p:nvPr/>
        </p:nvSpPr>
        <p:spPr bwMode="auto">
          <a:xfrm>
            <a:off x="7582106" y="6023909"/>
            <a:ext cx="1219200" cy="685800"/>
          </a:xfrm>
          <a:prstGeom prst="rect">
            <a:avLst/>
          </a:prstGeom>
          <a:noFill/>
          <a:ln w="3556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a:ln>
                <a:noFill/>
              </a:ln>
              <a:solidFill>
                <a:srgbClr val="000000"/>
              </a:solidFill>
              <a:effectLst/>
              <a:uLnTx/>
              <a:uFillTx/>
              <a:latin typeface="Arial" pitchFamily="34" charset="0"/>
              <a:ea typeface="+mn-ea"/>
              <a:cs typeface="Times New Roman"/>
            </a:endParaRPr>
          </a:p>
        </p:txBody>
      </p:sp>
      <p:sp>
        <p:nvSpPr>
          <p:cNvPr id="17" name="Éclair 16">
            <a:extLst>
              <a:ext uri="{FF2B5EF4-FFF2-40B4-BE49-F238E27FC236}">
                <a16:creationId xmlns:a16="http://schemas.microsoft.com/office/drawing/2014/main" id="{9904EDA9-1435-E767-1D8D-04B654CEF77B}"/>
              </a:ext>
            </a:extLst>
          </p:cNvPr>
          <p:cNvSpPr/>
          <p:nvPr/>
        </p:nvSpPr>
        <p:spPr bwMode="auto">
          <a:xfrm rot="16200000">
            <a:off x="3691720" y="3630572"/>
            <a:ext cx="677841" cy="750627"/>
          </a:xfrm>
          <a:prstGeom prst="lightningBolt">
            <a:avLst/>
          </a:prstGeom>
          <a:solidFill>
            <a:srgbClr val="5D34B1"/>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a:ln>
                <a:noFill/>
              </a:ln>
              <a:solidFill>
                <a:srgbClr val="000000"/>
              </a:solidFill>
              <a:effectLst/>
              <a:uLnTx/>
              <a:uFillTx/>
              <a:latin typeface="Arial" pitchFamily="34" charset="0"/>
              <a:ea typeface="+mn-ea"/>
              <a:cs typeface="Times New Roman"/>
            </a:endParaRPr>
          </a:p>
        </p:txBody>
      </p:sp>
      <p:sp>
        <p:nvSpPr>
          <p:cNvPr id="18" name="Éclair 17">
            <a:extLst>
              <a:ext uri="{FF2B5EF4-FFF2-40B4-BE49-F238E27FC236}">
                <a16:creationId xmlns:a16="http://schemas.microsoft.com/office/drawing/2014/main" id="{F7FFC19E-45EF-8C87-D0FC-1FC33FDDF2C6}"/>
              </a:ext>
            </a:extLst>
          </p:cNvPr>
          <p:cNvSpPr/>
          <p:nvPr/>
        </p:nvSpPr>
        <p:spPr bwMode="auto">
          <a:xfrm rot="16200000">
            <a:off x="3828197" y="4071850"/>
            <a:ext cx="677841" cy="750627"/>
          </a:xfrm>
          <a:prstGeom prst="lightningBolt">
            <a:avLst/>
          </a:prstGeom>
          <a:solidFill>
            <a:srgbClr val="FF3300"/>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a:ln>
                <a:noFill/>
              </a:ln>
              <a:solidFill>
                <a:srgbClr val="000000"/>
              </a:solidFill>
              <a:effectLst/>
              <a:uLnTx/>
              <a:uFillTx/>
              <a:latin typeface="Arial" pitchFamily="34" charset="0"/>
              <a:ea typeface="+mn-ea"/>
              <a:cs typeface="Times New Roman"/>
            </a:endParaRPr>
          </a:p>
        </p:txBody>
      </p:sp>
      <p:sp>
        <p:nvSpPr>
          <p:cNvPr id="19" name="Éclair 18">
            <a:extLst>
              <a:ext uri="{FF2B5EF4-FFF2-40B4-BE49-F238E27FC236}">
                <a16:creationId xmlns:a16="http://schemas.microsoft.com/office/drawing/2014/main" id="{B7E0B3B5-A9BA-6E47-79A1-3BB29C342966}"/>
              </a:ext>
            </a:extLst>
          </p:cNvPr>
          <p:cNvSpPr/>
          <p:nvPr/>
        </p:nvSpPr>
        <p:spPr bwMode="auto">
          <a:xfrm rot="16200000">
            <a:off x="4101153" y="4410770"/>
            <a:ext cx="677841" cy="750627"/>
          </a:xfrm>
          <a:prstGeom prst="lightningBolt">
            <a:avLst/>
          </a:prstGeom>
          <a:solidFill>
            <a:srgbClr val="0E7F53"/>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a:ln>
                <a:noFill/>
              </a:ln>
              <a:solidFill>
                <a:srgbClr val="000000"/>
              </a:solidFill>
              <a:effectLst/>
              <a:uLnTx/>
              <a:uFillTx/>
              <a:latin typeface="Arial" pitchFamily="34" charset="0"/>
              <a:ea typeface="+mn-ea"/>
              <a:cs typeface="Times New Roman"/>
            </a:endParaRPr>
          </a:p>
        </p:txBody>
      </p:sp>
      <p:sp>
        <p:nvSpPr>
          <p:cNvPr id="20" name="Titre 1">
            <a:extLst>
              <a:ext uri="{FF2B5EF4-FFF2-40B4-BE49-F238E27FC236}">
                <a16:creationId xmlns:a16="http://schemas.microsoft.com/office/drawing/2014/main" id="{EFE6C9F2-F242-BB2B-AE92-8A69CBAE3749}"/>
              </a:ext>
            </a:extLst>
          </p:cNvPr>
          <p:cNvSpPr>
            <a:spLocks noGrp="1"/>
          </p:cNvSpPr>
          <p:nvPr>
            <p:ph type="title"/>
          </p:nvPr>
        </p:nvSpPr>
        <p:spPr>
          <a:xfrm>
            <a:off x="999268" y="-5053"/>
            <a:ext cx="10287000" cy="1143000"/>
          </a:xfrm>
        </p:spPr>
        <p:txBody>
          <a:bodyPr/>
          <a:lstStyle/>
          <a:p>
            <a:r>
              <a:rPr lang="fr-FR" sz="2800" b="1">
                <a:latin typeface="Calibri" pitchFamily="34" charset="0"/>
              </a:rPr>
              <a:t>LES dyslexie</a:t>
            </a:r>
            <a:r>
              <a:rPr lang="fr-FR" sz="3600" b="1" i="1">
                <a:latin typeface="Calibri" pitchFamily="34" charset="0"/>
              </a:rPr>
              <a:t>s </a:t>
            </a:r>
            <a:r>
              <a:rPr lang="fr-FR" sz="2800" b="1" i="1">
                <a:latin typeface="Calibri" pitchFamily="34" charset="0"/>
              </a:rPr>
              <a:t>: </a:t>
            </a:r>
            <a:br>
              <a:rPr lang="fr-FR" sz="2800" b="1" i="1">
                <a:latin typeface="Calibri" pitchFamily="34" charset="0"/>
              </a:rPr>
            </a:br>
            <a:r>
              <a:rPr lang="fr-FR" sz="2800" b="1">
                <a:latin typeface="Calibri" pitchFamily="34" charset="0"/>
              </a:rPr>
              <a:t>La lecture peut échouer pour de multiples raisons</a:t>
            </a:r>
          </a:p>
        </p:txBody>
      </p:sp>
    </p:spTree>
    <p:extLst>
      <p:ext uri="{BB962C8B-B14F-4D97-AF65-F5344CB8AC3E}">
        <p14:creationId xmlns:p14="http://schemas.microsoft.com/office/powerpoint/2010/main" val="3631050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uiExpand="1" build="p"/>
      <p:bldP spid="2"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81310"/>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BEFE6E7-2FE0-C195-44C0-C75EC912F995}"/>
              </a:ext>
            </a:extLst>
          </p:cNvPr>
          <p:cNvSpPr txBox="1"/>
          <p:nvPr/>
        </p:nvSpPr>
        <p:spPr>
          <a:xfrm>
            <a:off x="7750395" y="1300177"/>
            <a:ext cx="4416785" cy="230832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3600" b="1" i="1" dirty="0">
                <a:solidFill>
                  <a:srgbClr val="FFEA93"/>
                </a:solidFill>
                <a:latin typeface="Times New Roman"/>
                <a:cs typeface="Times New Roman"/>
              </a:rPr>
              <a:t>Recommandations pédagogiques </a:t>
            </a:r>
            <a:br>
              <a:rPr lang="fr-FR" sz="3600" b="1" i="1" dirty="0">
                <a:solidFill>
                  <a:srgbClr val="FFEA93"/>
                </a:solidFill>
                <a:latin typeface="Times New Roman"/>
                <a:cs typeface="Times New Roman"/>
              </a:rPr>
            </a:br>
            <a:r>
              <a:rPr lang="fr-FR" sz="3600" b="1" i="1" dirty="0">
                <a:solidFill>
                  <a:srgbClr val="FFEA93"/>
                </a:solidFill>
                <a:latin typeface="Times New Roman"/>
                <a:cs typeface="Times New Roman"/>
              </a:rPr>
              <a:t>fondées sur </a:t>
            </a:r>
            <a:br>
              <a:rPr lang="fr-FR" sz="3600" b="1" i="1" dirty="0">
                <a:solidFill>
                  <a:srgbClr val="FFEA93"/>
                </a:solidFill>
                <a:latin typeface="Times New Roman"/>
                <a:cs typeface="Times New Roman"/>
              </a:rPr>
            </a:br>
            <a:r>
              <a:rPr lang="fr-FR" sz="3600" b="1" i="1" dirty="0">
                <a:solidFill>
                  <a:srgbClr val="FFEA93"/>
                </a:solidFill>
                <a:latin typeface="Times New Roman"/>
                <a:cs typeface="Times New Roman"/>
              </a:rPr>
              <a:t>c</a:t>
            </a:r>
            <a:r>
              <a:rPr kumimoji="0" lang="fr-FR" sz="3600" b="1" i="1" u="none" strike="noStrike" kern="1200" cap="none" spc="0" normalizeH="0" baseline="0" noProof="0" dirty="0">
                <a:ln>
                  <a:noFill/>
                </a:ln>
                <a:solidFill>
                  <a:srgbClr val="FFEA93"/>
                </a:solidFill>
                <a:effectLst/>
                <a:uLnTx/>
                <a:uFillTx/>
                <a:latin typeface="Times New Roman"/>
                <a:ea typeface="+mn-ea"/>
                <a:cs typeface="Times New Roman"/>
              </a:rPr>
              <a:t>es données</a:t>
            </a:r>
            <a:endParaRPr kumimoji="0" lang="fr-FR" sz="2800" b="1" i="1" u="none" strike="noStrike" kern="1200" cap="none" spc="0" normalizeH="0" baseline="0" noProof="0" dirty="0">
              <a:ln>
                <a:noFill/>
              </a:ln>
              <a:solidFill>
                <a:srgbClr val="FFFFFF"/>
              </a:solidFill>
              <a:effectLst/>
              <a:uLnTx/>
              <a:uFillTx/>
              <a:latin typeface="Vivaldi" panose="03020602050506090804" pitchFamily="66" charset="0"/>
              <a:ea typeface="+mn-ea"/>
              <a:cs typeface="Times New Roman"/>
            </a:endParaRPr>
          </a:p>
        </p:txBody>
      </p:sp>
      <p:pic>
        <p:nvPicPr>
          <p:cNvPr id="9" name="Image 8" descr="Une image contenant texte, canapé, intérieur, personne&#10;&#10;Description générée automatiquement">
            <a:extLst>
              <a:ext uri="{FF2B5EF4-FFF2-40B4-BE49-F238E27FC236}">
                <a16:creationId xmlns:a16="http://schemas.microsoft.com/office/drawing/2014/main" id="{F1D3D6EA-7BB2-6F2B-F925-18A92FCD8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49" y="679687"/>
            <a:ext cx="7756508" cy="5171005"/>
          </a:xfrm>
          <a:prstGeom prst="rect">
            <a:avLst/>
          </a:prstGeom>
        </p:spPr>
      </p:pic>
    </p:spTree>
    <p:extLst>
      <p:ext uri="{BB962C8B-B14F-4D97-AF65-F5344CB8AC3E}">
        <p14:creationId xmlns:p14="http://schemas.microsoft.com/office/powerpoint/2010/main" val="469016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0" y="76200"/>
            <a:ext cx="4419600" cy="1143000"/>
          </a:xfrm>
        </p:spPr>
        <p:txBody>
          <a:bodyPr/>
          <a:lstStyle/>
          <a:p>
            <a:r>
              <a:rPr lang="en-US" dirty="0">
                <a:solidFill>
                  <a:srgbClr val="301518"/>
                </a:solidFill>
                <a:latin typeface="Calibri" pitchFamily="34" charset="0"/>
                <a:cs typeface="Times New Roman" pitchFamily="18" charset="0"/>
              </a:rPr>
              <a:t>La lecture : </a:t>
            </a:r>
            <a:br>
              <a:rPr lang="en-US" dirty="0">
                <a:solidFill>
                  <a:srgbClr val="301518"/>
                </a:solidFill>
                <a:latin typeface="Calibri" pitchFamily="34" charset="0"/>
                <a:cs typeface="Times New Roman" pitchFamily="18" charset="0"/>
              </a:rPr>
            </a:br>
            <a:r>
              <a:rPr lang="en-US" dirty="0" err="1">
                <a:solidFill>
                  <a:srgbClr val="301518"/>
                </a:solidFill>
                <a:latin typeface="Calibri" pitchFamily="34" charset="0"/>
                <a:cs typeface="Times New Roman" pitchFamily="18" charset="0"/>
              </a:rPr>
              <a:t>une</a:t>
            </a:r>
            <a:r>
              <a:rPr lang="en-US" dirty="0">
                <a:solidFill>
                  <a:srgbClr val="301518"/>
                </a:solidFill>
                <a:latin typeface="Calibri" pitchFamily="34" charset="0"/>
                <a:cs typeface="Times New Roman" pitchFamily="18" charset="0"/>
              </a:rPr>
              <a:t> invention </a:t>
            </a:r>
            <a:br>
              <a:rPr lang="en-US" dirty="0">
                <a:solidFill>
                  <a:srgbClr val="301518"/>
                </a:solidFill>
                <a:latin typeface="Calibri" pitchFamily="34" charset="0"/>
                <a:cs typeface="Times New Roman" pitchFamily="18" charset="0"/>
              </a:rPr>
            </a:br>
            <a:r>
              <a:rPr lang="en-US" dirty="0" err="1">
                <a:solidFill>
                  <a:srgbClr val="301518"/>
                </a:solidFill>
                <a:latin typeface="Calibri" pitchFamily="34" charset="0"/>
                <a:cs typeface="Times New Roman" pitchFamily="18" charset="0"/>
              </a:rPr>
              <a:t>révolutionnaire</a:t>
            </a:r>
            <a:endParaRPr lang="en-US" dirty="0">
              <a:solidFill>
                <a:srgbClr val="301518"/>
              </a:solidFill>
              <a:latin typeface="Calibri" pitchFamily="34" charset="0"/>
              <a:cs typeface="Times New Roman" pitchFamily="18" charset="0"/>
            </a:endParaRPr>
          </a:p>
        </p:txBody>
      </p:sp>
      <p:sp>
        <p:nvSpPr>
          <p:cNvPr id="5" name="Espace réservé du contenu 2">
            <a:extLst>
              <a:ext uri="{FF2B5EF4-FFF2-40B4-BE49-F238E27FC236}">
                <a16:creationId xmlns:a16="http://schemas.microsoft.com/office/drawing/2014/main" id="{A8E85526-7BB6-4794-A29C-5A79AC27F137}"/>
              </a:ext>
            </a:extLst>
          </p:cNvPr>
          <p:cNvSpPr txBox="1">
            <a:spLocks/>
          </p:cNvSpPr>
          <p:nvPr/>
        </p:nvSpPr>
        <p:spPr bwMode="auto">
          <a:xfrm>
            <a:off x="9144000" y="1671851"/>
            <a:ext cx="2971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None/>
            </a:pPr>
            <a:r>
              <a:rPr lang="fr-FR" sz="1800" b="0" dirty="0">
                <a:latin typeface="Calibri" pitchFamily="34" charset="0"/>
                <a:cs typeface="Times New Roman" pitchFamily="18" charset="0"/>
              </a:rPr>
              <a:t>« Je converse avec les défunts</a:t>
            </a:r>
          </a:p>
          <a:p>
            <a:pPr>
              <a:buNone/>
            </a:pPr>
            <a:r>
              <a:rPr lang="fr-FR" sz="1800" b="0" dirty="0">
                <a:latin typeface="Calibri" pitchFamily="34" charset="0"/>
                <a:cs typeface="Times New Roman" pitchFamily="18" charset="0"/>
              </a:rPr>
              <a:t>Et écoute les morts avec les yeux. » </a:t>
            </a:r>
          </a:p>
          <a:p>
            <a:pPr algn="r">
              <a:buNone/>
            </a:pPr>
            <a:r>
              <a:rPr lang="fr-FR" sz="1800" b="0" dirty="0">
                <a:latin typeface="Calibri" pitchFamily="34" charset="0"/>
                <a:cs typeface="Times New Roman" pitchFamily="18" charset="0"/>
              </a:rPr>
              <a:t>Francisco de </a:t>
            </a:r>
            <a:r>
              <a:rPr lang="fr-FR" sz="1800" b="0" dirty="0" err="1">
                <a:latin typeface="Calibri" pitchFamily="34" charset="0"/>
                <a:cs typeface="Times New Roman" pitchFamily="18" charset="0"/>
              </a:rPr>
              <a:t>Quevedo</a:t>
            </a:r>
            <a:endParaRPr lang="en-US" sz="1800" b="0" dirty="0">
              <a:latin typeface="Calibri" pitchFamily="34" charset="0"/>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301518"/>
              </a:solidFill>
              <a:effectLst/>
              <a:uLnTx/>
              <a:uFillTx/>
              <a:latin typeface="Calibri" pitchFamily="34" charset="0"/>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0" cap="none" spc="0" normalizeH="0" baseline="0" noProof="0" dirty="0">
              <a:ln>
                <a:noFill/>
              </a:ln>
              <a:solidFill>
                <a:srgbClr val="301518"/>
              </a:solidFill>
              <a:effectLst/>
              <a:uLnTx/>
              <a:uFillTx/>
              <a:latin typeface="Calibri" pitchFamily="34" charset="0"/>
              <a:cs typeface="Times New Roman" pitchFamily="18" charset="0"/>
            </a:endParaRPr>
          </a:p>
          <a:p>
            <a:pPr marL="0" indent="0" algn="just">
              <a:buNone/>
            </a:pPr>
            <a:r>
              <a:rPr lang="fr-FR" sz="1800" b="0" dirty="0">
                <a:latin typeface="Calibri" pitchFamily="34" charset="0"/>
                <a:cs typeface="Times New Roman" pitchFamily="18" charset="0"/>
              </a:rPr>
              <a:t>« Nous sommes absurdement accoutumés au miracle de quelques signes écrits capables de contenir une imagerie immortelle, des tours de pensée, des mondes nouveaux avec des personnes vivantes qui parlent, pleurent, rient… »</a:t>
            </a:r>
            <a:endParaRPr lang="en-GB" sz="1800" b="0" dirty="0">
              <a:latin typeface="Calibri" pitchFamily="34" charset="0"/>
              <a:cs typeface="Times New Roman"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fr-FR" sz="1800" b="0" i="0" u="none" strike="noStrike" kern="0" cap="none" spc="0" normalizeH="0" baseline="0" noProof="0" dirty="0">
                <a:ln>
                  <a:noFill/>
                </a:ln>
                <a:solidFill>
                  <a:srgbClr val="301518"/>
                </a:solidFill>
                <a:effectLst/>
                <a:uLnTx/>
                <a:uFillTx/>
                <a:latin typeface="Calibri" pitchFamily="34" charset="0"/>
                <a:cs typeface="Times New Roman" pitchFamily="18" charset="0"/>
              </a:rPr>
              <a:t>Vladimir Nabokov, </a:t>
            </a:r>
            <a:r>
              <a:rPr kumimoji="0" lang="fr-FR" sz="1800" b="0" i="1" u="none" strike="noStrike" kern="0" cap="none" spc="0" normalizeH="0" baseline="0" noProof="0" dirty="0">
                <a:ln>
                  <a:noFill/>
                </a:ln>
                <a:solidFill>
                  <a:srgbClr val="301518"/>
                </a:solidFill>
                <a:effectLst/>
                <a:uLnTx/>
                <a:uFillTx/>
                <a:latin typeface="Calibri" pitchFamily="34" charset="0"/>
                <a:cs typeface="Times New Roman" pitchFamily="18" charset="0"/>
              </a:rPr>
              <a:t>Feu</a:t>
            </a:r>
            <a:r>
              <a:rPr kumimoji="0" lang="fr-FR" sz="1800" b="0" i="1" u="none" strike="noStrike" kern="0" cap="none" spc="0" normalizeH="0" noProof="0" dirty="0">
                <a:ln>
                  <a:noFill/>
                </a:ln>
                <a:solidFill>
                  <a:srgbClr val="301518"/>
                </a:solidFill>
                <a:effectLst/>
                <a:uLnTx/>
                <a:uFillTx/>
                <a:latin typeface="Calibri" pitchFamily="34" charset="0"/>
                <a:cs typeface="Times New Roman" pitchFamily="18" charset="0"/>
              </a:rPr>
              <a:t> Pâle</a:t>
            </a:r>
            <a:endParaRPr kumimoji="0" lang="fr-FR" sz="1800" b="0" i="1" u="none" strike="noStrike" kern="0" cap="none" spc="0" normalizeH="0" baseline="0" noProof="0" dirty="0">
              <a:ln>
                <a:noFill/>
              </a:ln>
              <a:solidFill>
                <a:srgbClr val="301518"/>
              </a:solidFill>
              <a:effectLst/>
              <a:uLnTx/>
              <a:uFillTx/>
              <a:latin typeface="Calibri" pitchFamily="34" charset="0"/>
              <a:cs typeface="Times New Roman"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Char char="•"/>
              <a:tabLst/>
              <a:defRPr/>
            </a:pPr>
            <a:endParaRPr kumimoji="0" lang="fr-FR" sz="1800" b="0" i="0" u="none" strike="noStrike" kern="0" cap="none" spc="0" normalizeH="0" baseline="0" noProof="0" dirty="0">
              <a:ln>
                <a:noFill/>
              </a:ln>
              <a:solidFill>
                <a:srgbClr val="301518"/>
              </a:solidFill>
              <a:effectLst/>
              <a:uLnTx/>
              <a:uFillTx/>
              <a:latin typeface="Calibri" pitchFamily="34" charset="0"/>
              <a:cs typeface="Times New Roman" pitchFamily="18" charset="0"/>
            </a:endParaRPr>
          </a:p>
        </p:txBody>
      </p:sp>
      <p:pic>
        <p:nvPicPr>
          <p:cNvPr id="1030" name="Picture 6" descr="Trinity College Library in Dublin | Bibliotecas antigas, Bibliotecas,  Arquitetonico">
            <a:extLst>
              <a:ext uri="{FF2B5EF4-FFF2-40B4-BE49-F238E27FC236}">
                <a16:creationId xmlns:a16="http://schemas.microsoft.com/office/drawing/2014/main" id="{7E436888-46D9-B5A3-0E2F-12AC0D8B4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486C2B3-A2D2-12A1-76AE-359A8029D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152400"/>
            <a:ext cx="227532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10 Best Vladimir Nabokov Books">
            <a:extLst>
              <a:ext uri="{FF2B5EF4-FFF2-40B4-BE49-F238E27FC236}">
                <a16:creationId xmlns:a16="http://schemas.microsoft.com/office/drawing/2014/main" id="{284AFC22-2774-C3A9-9C97-8AA52445A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9" y="3429000"/>
            <a:ext cx="2275327" cy="324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71350" y="788770"/>
            <a:ext cx="10384934" cy="2566890"/>
          </a:xfrm>
        </p:spPr>
        <p:txBody>
          <a:bodyPr/>
          <a:lstStyle/>
          <a:p>
            <a:pPr marL="0" indent="0" eaLnBrk="0" hangingPunct="0">
              <a:buNone/>
              <a:defRPr/>
            </a:pPr>
            <a:r>
              <a:rPr lang="fr-FR" sz="2400" dirty="0">
                <a:solidFill>
                  <a:srgbClr val="FFFF00"/>
                </a:solidFill>
                <a:latin typeface="Calibri" pitchFamily="34" charset="0"/>
                <a:cs typeface="Arial" pitchFamily="34" charset="0"/>
              </a:rPr>
              <a:t>1. Décryptage sériel et avec effort (voie phonologique)</a:t>
            </a:r>
          </a:p>
          <a:p>
            <a:pPr marL="0" indent="0" eaLnBrk="0" hangingPunct="0">
              <a:buNone/>
              <a:defRPr/>
            </a:pPr>
            <a:r>
              <a:rPr lang="fr-FR" sz="2000" dirty="0">
                <a:solidFill>
                  <a:srgbClr val="FFFF00"/>
                </a:solidFill>
                <a:latin typeface="Calibri" pitchFamily="34" charset="0"/>
                <a:cs typeface="Arial" pitchFamily="34" charset="0"/>
              </a:rPr>
              <a:t>Au départ</a:t>
            </a:r>
            <a:r>
              <a:rPr lang="fr-FR" sz="2000" dirty="0">
                <a:solidFill>
                  <a:srgbClr val="FFFFFF"/>
                </a:solidFill>
                <a:latin typeface="Calibri" pitchFamily="34" charset="0"/>
                <a:cs typeface="Arial" pitchFamily="34" charset="0"/>
              </a:rPr>
              <a:t>, l’enfant « déchiffre » (</a:t>
            </a:r>
            <a:r>
              <a:rPr lang="fr-FR" sz="2000" dirty="0">
                <a:solidFill>
                  <a:srgbClr val="FFFF00"/>
                </a:solidFill>
                <a:latin typeface="Calibri" pitchFamily="34" charset="0"/>
                <a:cs typeface="Arial" pitchFamily="34" charset="0"/>
              </a:rPr>
              <a:t>voie en jaune</a:t>
            </a:r>
            <a:r>
              <a:rPr lang="fr-FR" sz="2000" dirty="0">
                <a:solidFill>
                  <a:srgbClr val="FFFFFF"/>
                </a:solidFill>
                <a:latin typeface="Calibri" pitchFamily="34" charset="0"/>
                <a:cs typeface="Arial" pitchFamily="34" charset="0"/>
              </a:rPr>
              <a:t>): avec effort, il analyse le mot lettre à lettre, en convertit, une par une, les lettres en sons, puis il « écoute » et comprend le mot.</a:t>
            </a:r>
          </a:p>
          <a:p>
            <a:pPr marL="0" indent="0" eaLnBrk="0" hangingPunct="0">
              <a:buNone/>
              <a:defRPr/>
            </a:pPr>
            <a:r>
              <a:rPr lang="fr-FR" sz="2000" dirty="0">
                <a:solidFill>
                  <a:schemeClr val="bg1"/>
                </a:solidFill>
                <a:latin typeface="Calibri" pitchFamily="34" charset="0"/>
                <a:cs typeface="Arial" pitchFamily="34" charset="0"/>
              </a:rPr>
              <a:t>L’enfant ne peut pas trouver tout seul comment fonctionne l’écriture alphabétique : </a:t>
            </a:r>
            <a:br>
              <a:rPr lang="fr-FR" sz="2000" dirty="0">
                <a:solidFill>
                  <a:schemeClr val="bg1"/>
                </a:solidFill>
                <a:latin typeface="Calibri" pitchFamily="34" charset="0"/>
                <a:cs typeface="Arial" pitchFamily="34" charset="0"/>
              </a:rPr>
            </a:br>
            <a:r>
              <a:rPr lang="fr-FR" sz="2000" dirty="0">
                <a:solidFill>
                  <a:schemeClr val="bg1"/>
                </a:solidFill>
                <a:latin typeface="Calibri" pitchFamily="34" charset="0"/>
                <a:cs typeface="Arial" pitchFamily="34" charset="0"/>
              </a:rPr>
              <a:t>il faut le lui </a:t>
            </a:r>
            <a:r>
              <a:rPr lang="fr-FR" sz="2000" dirty="0">
                <a:solidFill>
                  <a:srgbClr val="FFFF00"/>
                </a:solidFill>
                <a:latin typeface="Calibri" pitchFamily="34" charset="0"/>
                <a:cs typeface="Arial" pitchFamily="34" charset="0"/>
              </a:rPr>
              <a:t>enseigner explicitement</a:t>
            </a:r>
            <a:r>
              <a:rPr lang="fr-FR" sz="2000" dirty="0">
                <a:solidFill>
                  <a:schemeClr val="bg1"/>
                </a:solidFill>
                <a:latin typeface="Calibri" pitchFamily="34" charset="0"/>
                <a:cs typeface="Arial" pitchFamily="34" charset="0"/>
              </a:rPr>
              <a:t>.</a:t>
            </a:r>
          </a:p>
          <a:p>
            <a:pPr marL="0" indent="0" eaLnBrk="0" hangingPunct="0">
              <a:buNone/>
              <a:defRPr/>
            </a:pPr>
            <a:endParaRPr lang="fr-FR" sz="2000" b="1" dirty="0">
              <a:solidFill>
                <a:schemeClr val="bg1"/>
              </a:solidFill>
              <a:latin typeface="Calibri" pitchFamily="34" charset="0"/>
              <a:cs typeface="Arial" pitchFamily="34" charset="0"/>
            </a:endParaRPr>
          </a:p>
        </p:txBody>
      </p:sp>
      <p:sp>
        <p:nvSpPr>
          <p:cNvPr id="2" name="Titre 1"/>
          <p:cNvSpPr>
            <a:spLocks noGrp="1"/>
          </p:cNvSpPr>
          <p:nvPr>
            <p:ph type="title"/>
          </p:nvPr>
        </p:nvSpPr>
        <p:spPr>
          <a:xfrm>
            <a:off x="1524000" y="-203750"/>
            <a:ext cx="9144000" cy="1143000"/>
          </a:xfrm>
        </p:spPr>
        <p:txBody>
          <a:bodyPr/>
          <a:lstStyle/>
          <a:p>
            <a:r>
              <a:rPr lang="fr-FR" sz="3200" b="1" dirty="0">
                <a:solidFill>
                  <a:schemeClr val="bg1"/>
                </a:solidFill>
                <a:latin typeface="Calibri" pitchFamily="34" charset="0"/>
              </a:rPr>
              <a:t>Deux temps d’apprentissage, deux voies de lecture</a:t>
            </a:r>
          </a:p>
        </p:txBody>
      </p:sp>
      <p:sp>
        <p:nvSpPr>
          <p:cNvPr id="20" name="Espace réservé du contenu 2"/>
          <p:cNvSpPr txBox="1">
            <a:spLocks/>
          </p:cNvSpPr>
          <p:nvPr/>
        </p:nvSpPr>
        <p:spPr bwMode="auto">
          <a:xfrm>
            <a:off x="308757" y="2949321"/>
            <a:ext cx="7765480" cy="2566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sz="2400" b="0" i="0" u="none" strike="noStrike" kern="0" cap="none" spc="0" normalizeH="0" baseline="0" noProof="0" dirty="0">
                <a:ln>
                  <a:noFill/>
                </a:ln>
                <a:solidFill>
                  <a:srgbClr val="0AF815"/>
                </a:solidFill>
                <a:effectLst/>
                <a:uLnTx/>
                <a:uFillTx/>
                <a:latin typeface="Calibri" pitchFamily="34" charset="0"/>
                <a:ea typeface="+mn-ea"/>
                <a:cs typeface="Arial" pitchFamily="34" charset="0"/>
              </a:rPr>
              <a:t>2. Lecture parallèle directe (voie lexicale ou orthographique)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sz="2000" b="0" i="0" u="none" strike="noStrike" kern="0" cap="none" spc="0" normalizeH="0" baseline="0" noProof="0" dirty="0">
                <a:ln>
                  <a:noFill/>
                </a:ln>
                <a:solidFill>
                  <a:srgbClr val="0AF815"/>
                </a:solidFill>
                <a:effectLst/>
                <a:uLnTx/>
                <a:uFillTx/>
                <a:latin typeface="Calibri" pitchFamily="34" charset="0"/>
                <a:ea typeface="+mn-ea"/>
                <a:cs typeface="Arial" pitchFamily="34" charset="0"/>
              </a:rPr>
              <a:t>Au fil des années</a:t>
            </a:r>
            <a:r>
              <a:rPr kumimoji="0" lang="fr-FR" sz="2000" b="0" i="0" u="none" strike="noStrike" kern="0" cap="none" spc="0" normalizeH="0" baseline="0" noProof="0" dirty="0">
                <a:ln>
                  <a:noFill/>
                </a:ln>
                <a:solidFill>
                  <a:srgbClr val="FFFFFF"/>
                </a:solidFill>
                <a:effectLst/>
                <a:uLnTx/>
                <a:uFillTx/>
                <a:latin typeface="Calibri" pitchFamily="34" charset="0"/>
                <a:ea typeface="+mn-ea"/>
                <a:cs typeface="Arial" pitchFamily="34" charset="0"/>
              </a:rPr>
              <a:t>, la lecture s’automatise et emprunte une voie non-consciente (</a:t>
            </a:r>
            <a:r>
              <a:rPr kumimoji="0" lang="fr-FR" sz="2000" b="0" i="0" u="none" strike="noStrike" kern="0" cap="none" spc="0" normalizeH="0" baseline="0" noProof="0" dirty="0">
                <a:ln>
                  <a:noFill/>
                </a:ln>
                <a:solidFill>
                  <a:srgbClr val="0AF815"/>
                </a:solidFill>
                <a:effectLst/>
                <a:uLnTx/>
                <a:uFillTx/>
                <a:latin typeface="Calibri" pitchFamily="34" charset="0"/>
                <a:ea typeface="+mn-ea"/>
                <a:cs typeface="Arial" pitchFamily="34" charset="0"/>
              </a:rPr>
              <a:t>en vert</a:t>
            </a:r>
            <a:r>
              <a:rPr kumimoji="0" lang="fr-FR" sz="2000" b="0" i="0" u="none" strike="noStrike" kern="0" cap="none" spc="0" normalizeH="0" baseline="0" noProof="0" dirty="0">
                <a:ln>
                  <a:noFill/>
                </a:ln>
                <a:solidFill>
                  <a:srgbClr val="FFFFFF"/>
                </a:solidFill>
                <a:effectLst/>
                <a:uLnTx/>
                <a:uFillTx/>
                <a:latin typeface="Calibri" pitchFamily="34" charset="0"/>
                <a:ea typeface="+mn-ea"/>
                <a:cs typeface="Arial" pitchFamily="34" charset="0"/>
              </a:rPr>
              <a:t>): toutes les lettres sont reconnues simultanément, </a:t>
            </a:r>
            <a:br>
              <a:rPr kumimoji="0" lang="fr-FR" sz="2000" b="0" i="0" u="none" strike="noStrike" kern="0" cap="none" spc="0" normalizeH="0" baseline="0" noProof="0" dirty="0">
                <a:ln>
                  <a:noFill/>
                </a:ln>
                <a:solidFill>
                  <a:srgbClr val="FFFFFF"/>
                </a:solidFill>
                <a:effectLst/>
                <a:uLnTx/>
                <a:uFillTx/>
                <a:latin typeface="Calibri" pitchFamily="34" charset="0"/>
                <a:ea typeface="+mn-ea"/>
                <a:cs typeface="Arial" pitchFamily="34" charset="0"/>
              </a:rPr>
            </a:br>
            <a:r>
              <a:rPr kumimoji="0" lang="fr-FR" sz="2000" b="0" i="0" u="none" strike="noStrike" kern="0" cap="none" spc="0" normalizeH="0" baseline="0" noProof="0" dirty="0">
                <a:ln>
                  <a:noFill/>
                </a:ln>
                <a:solidFill>
                  <a:srgbClr val="FFFFFF"/>
                </a:solidFill>
                <a:effectLst/>
                <a:uLnTx/>
                <a:uFillTx/>
                <a:latin typeface="Calibri" pitchFamily="34" charset="0"/>
                <a:ea typeface="+mn-ea"/>
                <a:cs typeface="Arial" pitchFamily="34" charset="0"/>
              </a:rPr>
              <a:t>ce qui permet d’accéder rapidement au sens.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fr-FR" sz="2000" b="0" i="0" u="none" strike="noStrike" kern="0" cap="none" spc="0" normalizeH="0" baseline="0" noProof="0" dirty="0">
              <a:ln>
                <a:noFill/>
              </a:ln>
              <a:solidFill>
                <a:srgbClr val="FFFFFF"/>
              </a:solidFill>
              <a:effectLst/>
              <a:uLnTx/>
              <a:uFillTx/>
              <a:latin typeface="Calibri"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sz="2000" b="0" i="0" u="none" strike="noStrike" kern="0" cap="none" spc="0" normalizeH="0" baseline="0" noProof="0" dirty="0">
                <a:ln>
                  <a:noFill/>
                </a:ln>
                <a:solidFill>
                  <a:srgbClr val="FFFFFF"/>
                </a:solidFill>
                <a:effectLst/>
                <a:uLnTx/>
                <a:uFillTx/>
                <a:latin typeface="Calibri" pitchFamily="34" charset="0"/>
                <a:ea typeface="+mn-ea"/>
                <a:cs typeface="Arial" pitchFamily="34" charset="0"/>
              </a:rPr>
              <a:t>L’enseignant doit se focaliser sur la voie jaune. La voie verte se développe spontanément avec la pratique.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sz="2000" b="0" i="0" u="none" strike="noStrike" kern="0" cap="none" spc="0" normalizeH="0" baseline="0" noProof="0" dirty="0">
                <a:ln>
                  <a:noFill/>
                </a:ln>
                <a:solidFill>
                  <a:srgbClr val="FFFFFF"/>
                </a:solidFill>
                <a:effectLst/>
                <a:uLnTx/>
                <a:uFillTx/>
                <a:latin typeface="Calibri" pitchFamily="34" charset="0"/>
                <a:ea typeface="+mn-ea"/>
                <a:cs typeface="Arial" pitchFamily="34" charset="0"/>
              </a:rPr>
              <a:t>On parle d’auto-apprentissage: lorsque l’enfant sait décoder un mot comme « lapin », cela lui permet d’apprendre, en toute autonomie, à associer cette chaîne de lettres avec le sens du mot « lapin ».</a:t>
            </a:r>
          </a:p>
        </p:txBody>
      </p:sp>
      <p:pic>
        <p:nvPicPr>
          <p:cNvPr id="6" name="Picture 3"/>
          <p:cNvPicPr>
            <a:picLocks noChangeAspect="1" noChangeArrowheads="1"/>
          </p:cNvPicPr>
          <p:nvPr/>
        </p:nvPicPr>
        <p:blipFill>
          <a:blip r:embed="rId2" cstate="print"/>
          <a:srcRect/>
          <a:stretch>
            <a:fillRect/>
          </a:stretch>
        </p:blipFill>
        <p:spPr bwMode="auto">
          <a:xfrm flipH="1">
            <a:off x="8155100" y="2911638"/>
            <a:ext cx="3912541" cy="3122456"/>
          </a:xfrm>
          <a:prstGeom prst="rect">
            <a:avLst/>
          </a:prstGeom>
          <a:noFill/>
          <a:ln w="9525">
            <a:noFill/>
            <a:round/>
            <a:headEnd/>
            <a:tailEnd/>
          </a:ln>
        </p:spPr>
      </p:pic>
      <p:sp>
        <p:nvSpPr>
          <p:cNvPr id="9" name="Arc 8"/>
          <p:cNvSpPr/>
          <p:nvPr/>
        </p:nvSpPr>
        <p:spPr bwMode="auto">
          <a:xfrm rot="9562121" flipH="1">
            <a:off x="10178858" y="3156805"/>
            <a:ext cx="889613" cy="1926883"/>
          </a:xfrm>
          <a:prstGeom prst="arc">
            <a:avLst/>
          </a:prstGeom>
          <a:noFill/>
          <a:ln w="76200" cap="flat" cmpd="sng" algn="ctr">
            <a:solidFill>
              <a:srgbClr val="FFFF00"/>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noProof="0">
              <a:ln>
                <a:noFill/>
              </a:ln>
              <a:solidFill>
                <a:srgbClr val="000000"/>
              </a:solidFill>
              <a:effectLst/>
              <a:uLnTx/>
              <a:uFillTx/>
              <a:latin typeface="Arial" pitchFamily="34" charset="0"/>
              <a:ea typeface="+mn-ea"/>
              <a:cs typeface="Times New Roman"/>
            </a:endParaRPr>
          </a:p>
        </p:txBody>
      </p:sp>
      <p:grpSp>
        <p:nvGrpSpPr>
          <p:cNvPr id="24" name="Groupe 23"/>
          <p:cNvGrpSpPr/>
          <p:nvPr/>
        </p:nvGrpSpPr>
        <p:grpSpPr>
          <a:xfrm rot="5400000">
            <a:off x="9200600" y="4058337"/>
            <a:ext cx="928592" cy="2062291"/>
            <a:chOff x="4038600" y="3352800"/>
            <a:chExt cx="1676400" cy="3276600"/>
          </a:xfrm>
        </p:grpSpPr>
        <p:sp>
          <p:nvSpPr>
            <p:cNvPr id="25" name="Arc 24"/>
            <p:cNvSpPr/>
            <p:nvPr/>
          </p:nvSpPr>
          <p:spPr bwMode="auto">
            <a:xfrm flipH="1">
              <a:off x="4038600" y="3352800"/>
              <a:ext cx="1295400" cy="3200400"/>
            </a:xfrm>
            <a:prstGeom prst="arc">
              <a:avLst/>
            </a:prstGeom>
            <a:noFill/>
            <a:ln w="76200" cap="flat" cmpd="sng" algn="ctr">
              <a:solidFill>
                <a:srgbClr val="0AF815"/>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noProof="0">
                <a:ln>
                  <a:noFill/>
                </a:ln>
                <a:solidFill>
                  <a:srgbClr val="000000"/>
                </a:solidFill>
                <a:effectLst/>
                <a:uLnTx/>
                <a:uFillTx/>
                <a:latin typeface="Arial" pitchFamily="34" charset="0"/>
                <a:ea typeface="+mn-ea"/>
                <a:cs typeface="Times New Roman"/>
              </a:endParaRPr>
            </a:p>
          </p:txBody>
        </p:sp>
        <p:sp>
          <p:nvSpPr>
            <p:cNvPr id="26" name="Arc 25"/>
            <p:cNvSpPr/>
            <p:nvPr/>
          </p:nvSpPr>
          <p:spPr bwMode="auto">
            <a:xfrm flipH="1">
              <a:off x="4191000" y="3429000"/>
              <a:ext cx="1295400" cy="3200400"/>
            </a:xfrm>
            <a:prstGeom prst="arc">
              <a:avLst/>
            </a:prstGeom>
            <a:noFill/>
            <a:ln w="76200" cap="flat" cmpd="sng" algn="ctr">
              <a:solidFill>
                <a:srgbClr val="0AF815"/>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noProof="0">
                <a:ln>
                  <a:noFill/>
                </a:ln>
                <a:solidFill>
                  <a:srgbClr val="000000"/>
                </a:solidFill>
                <a:effectLst/>
                <a:uLnTx/>
                <a:uFillTx/>
                <a:latin typeface="Arial" pitchFamily="34" charset="0"/>
                <a:ea typeface="+mn-ea"/>
                <a:cs typeface="Times New Roman"/>
              </a:endParaRPr>
            </a:p>
          </p:txBody>
        </p:sp>
        <p:sp>
          <p:nvSpPr>
            <p:cNvPr id="27" name="Arc 26"/>
            <p:cNvSpPr/>
            <p:nvPr/>
          </p:nvSpPr>
          <p:spPr bwMode="auto">
            <a:xfrm flipH="1">
              <a:off x="4419600" y="3429000"/>
              <a:ext cx="1295400" cy="3200400"/>
            </a:xfrm>
            <a:prstGeom prst="arc">
              <a:avLst/>
            </a:prstGeom>
            <a:noFill/>
            <a:ln w="76200" cap="flat" cmpd="sng" algn="ctr">
              <a:solidFill>
                <a:srgbClr val="0AF815"/>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noProof="0">
                <a:ln>
                  <a:noFill/>
                </a:ln>
                <a:solidFill>
                  <a:srgbClr val="000000"/>
                </a:solidFill>
                <a:effectLst/>
                <a:uLnTx/>
                <a:uFillTx/>
                <a:latin typeface="Arial" pitchFamily="34" charset="0"/>
                <a:ea typeface="+mn-ea"/>
                <a:cs typeface="Times New Roman"/>
              </a:endParaRPr>
            </a:p>
          </p:txBody>
        </p:sp>
      </p:grpSp>
      <p:sp>
        <p:nvSpPr>
          <p:cNvPr id="11" name="ZoneTexte 10"/>
          <p:cNvSpPr txBox="1"/>
          <p:nvPr/>
        </p:nvSpPr>
        <p:spPr>
          <a:xfrm>
            <a:off x="10315044" y="4922641"/>
            <a:ext cx="1599797" cy="461665"/>
          </a:xfrm>
          <a:prstGeom prst="rect">
            <a:avLst/>
          </a:prstGeom>
          <a:solidFill>
            <a:srgbClr val="F8F8F8">
              <a:alpha val="65882"/>
            </a:srgb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pitchFamily="34" charset="0"/>
                <a:ea typeface="+mn-ea"/>
                <a:cs typeface="Times New Roman"/>
              </a:rPr>
              <a:t>graphèmes</a:t>
            </a:r>
          </a:p>
        </p:txBody>
      </p:sp>
      <p:grpSp>
        <p:nvGrpSpPr>
          <p:cNvPr id="5" name="Groupe 4"/>
          <p:cNvGrpSpPr/>
          <p:nvPr/>
        </p:nvGrpSpPr>
        <p:grpSpPr>
          <a:xfrm>
            <a:off x="8429314" y="4328563"/>
            <a:ext cx="2619465" cy="889612"/>
            <a:chOff x="5505670" y="4923868"/>
            <a:chExt cx="2619465" cy="889612"/>
          </a:xfrm>
        </p:grpSpPr>
        <p:sp>
          <p:nvSpPr>
            <p:cNvPr id="16" name="Arc 15"/>
            <p:cNvSpPr/>
            <p:nvPr/>
          </p:nvSpPr>
          <p:spPr bwMode="auto">
            <a:xfrm rot="2722843" flipH="1">
              <a:off x="6370597" y="4058941"/>
              <a:ext cx="889612" cy="2619465"/>
            </a:xfrm>
            <a:prstGeom prst="arc">
              <a:avLst/>
            </a:prstGeom>
            <a:noFill/>
            <a:ln w="76200" cap="flat" cmpd="sng" algn="ctr">
              <a:solidFill>
                <a:srgbClr val="FFFF00"/>
              </a:solidFill>
              <a:prstDash val="solid"/>
              <a:round/>
              <a:headEnd type="none" w="med" len="med"/>
              <a:tailEnd type="stealth" w="med"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noProof="0">
                <a:ln>
                  <a:noFill/>
                </a:ln>
                <a:solidFill>
                  <a:srgbClr val="000000"/>
                </a:solidFill>
                <a:effectLst/>
                <a:uLnTx/>
                <a:uFillTx/>
                <a:latin typeface="Arial" pitchFamily="34" charset="0"/>
                <a:ea typeface="+mn-ea"/>
                <a:cs typeface="Times New Roman"/>
              </a:endParaRPr>
            </a:p>
          </p:txBody>
        </p:sp>
        <p:sp>
          <p:nvSpPr>
            <p:cNvPr id="14" name="ZoneTexte 13"/>
            <p:cNvSpPr txBox="1"/>
            <p:nvPr/>
          </p:nvSpPr>
          <p:spPr>
            <a:xfrm>
              <a:off x="5598436" y="4936948"/>
              <a:ext cx="1006173" cy="707886"/>
            </a:xfrm>
            <a:prstGeom prst="rect">
              <a:avLst/>
            </a:prstGeom>
            <a:solidFill>
              <a:srgbClr val="F8F8F8">
                <a:alpha val="65882"/>
              </a:srgb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alibri" pitchFamily="34" charset="0"/>
                  <a:ea typeface="+mn-ea"/>
                  <a:cs typeface="Times New Roman"/>
                </a:rPr>
                <a:t>Lexique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alibri" pitchFamily="34" charset="0"/>
                  <a:ea typeface="+mn-ea"/>
                  <a:cs typeface="Times New Roman"/>
                </a:rPr>
                <a:t>Sens</a:t>
              </a:r>
            </a:p>
          </p:txBody>
        </p:sp>
      </p:grpSp>
      <p:grpSp>
        <p:nvGrpSpPr>
          <p:cNvPr id="37" name="Groupe 36"/>
          <p:cNvGrpSpPr/>
          <p:nvPr/>
        </p:nvGrpSpPr>
        <p:grpSpPr>
          <a:xfrm rot="20700000">
            <a:off x="8250797" y="4956712"/>
            <a:ext cx="916947" cy="742772"/>
            <a:chOff x="5029200" y="5734750"/>
            <a:chExt cx="971154" cy="786682"/>
          </a:xfrm>
        </p:grpSpPr>
        <p:sp>
          <p:nvSpPr>
            <p:cNvPr id="35" name="Arc 34"/>
            <p:cNvSpPr/>
            <p:nvPr/>
          </p:nvSpPr>
          <p:spPr bwMode="auto">
            <a:xfrm rot="12800720">
              <a:off x="5094663" y="5734750"/>
              <a:ext cx="905691" cy="786682"/>
            </a:xfrm>
            <a:prstGeom prst="arc">
              <a:avLst>
                <a:gd name="adj1" fmla="val 17770376"/>
                <a:gd name="adj2" fmla="val 20614746"/>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noProof="0">
                <a:ln>
                  <a:noFill/>
                </a:ln>
                <a:solidFill>
                  <a:srgbClr val="000000"/>
                </a:solidFill>
                <a:effectLst/>
                <a:uLnTx/>
                <a:uFillTx/>
                <a:latin typeface="Arial" pitchFamily="34" charset="0"/>
                <a:ea typeface="+mn-ea"/>
                <a:cs typeface="Times New Roman"/>
              </a:endParaRPr>
            </a:p>
          </p:txBody>
        </p:sp>
        <p:grpSp>
          <p:nvGrpSpPr>
            <p:cNvPr id="36" name="Groupe 35"/>
            <p:cNvGrpSpPr/>
            <p:nvPr/>
          </p:nvGrpSpPr>
          <p:grpSpPr>
            <a:xfrm>
              <a:off x="5029200" y="5977378"/>
              <a:ext cx="541520" cy="400306"/>
              <a:chOff x="5029200" y="5977378"/>
              <a:chExt cx="541520" cy="400306"/>
            </a:xfrm>
          </p:grpSpPr>
          <p:cxnSp>
            <p:nvCxnSpPr>
              <p:cNvPr id="19" name="Connecteur droit 18"/>
              <p:cNvCxnSpPr/>
              <p:nvPr/>
            </p:nvCxnSpPr>
            <p:spPr bwMode="auto">
              <a:xfrm>
                <a:off x="5029200" y="5977378"/>
                <a:ext cx="541520" cy="150574"/>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9" name="Connecteur droit 28"/>
              <p:cNvCxnSpPr/>
              <p:nvPr/>
            </p:nvCxnSpPr>
            <p:spPr bwMode="auto">
              <a:xfrm flipV="1">
                <a:off x="5105400" y="6127952"/>
                <a:ext cx="465320" cy="249732"/>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34" name="Arc 33"/>
            <p:cNvSpPr/>
            <p:nvPr/>
          </p:nvSpPr>
          <p:spPr bwMode="auto">
            <a:xfrm rot="12800720">
              <a:off x="5189943" y="5793658"/>
              <a:ext cx="761553" cy="661484"/>
            </a:xfrm>
            <a:prstGeom prst="arc">
              <a:avLst>
                <a:gd name="adj1" fmla="val 17889977"/>
                <a:gd name="adj2" fmla="val 20470149"/>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200" b="0" i="1" u="none" strike="noStrike" kern="1200" cap="none" spc="0" normalizeH="0" baseline="0" noProof="0">
                <a:ln>
                  <a:noFill/>
                </a:ln>
                <a:solidFill>
                  <a:srgbClr val="000000"/>
                </a:solidFill>
                <a:effectLst/>
                <a:uLnTx/>
                <a:uFillTx/>
                <a:latin typeface="Arial" pitchFamily="34" charset="0"/>
                <a:ea typeface="+mn-ea"/>
                <a:cs typeface="Times New Roman"/>
              </a:endParaRPr>
            </a:p>
          </p:txBody>
        </p:sp>
      </p:grpSp>
      <p:cxnSp>
        <p:nvCxnSpPr>
          <p:cNvPr id="40" name="Connecteur droit avec flèche 39"/>
          <p:cNvCxnSpPr>
            <a:endCxn id="11" idx="1"/>
          </p:cNvCxnSpPr>
          <p:nvPr/>
        </p:nvCxnSpPr>
        <p:spPr bwMode="auto">
          <a:xfrm flipV="1">
            <a:off x="8822735" y="5153471"/>
            <a:ext cx="1492306" cy="164476"/>
          </a:xfrm>
          <a:prstGeom prst="straightConnector1">
            <a:avLst/>
          </a:prstGeom>
          <a:solidFill>
            <a:schemeClr val="accent1"/>
          </a:solidFill>
          <a:ln w="66675" cap="flat" cmpd="sng" algn="ctr">
            <a:solidFill>
              <a:schemeClr val="accent4"/>
            </a:solidFill>
            <a:prstDash val="solid"/>
            <a:round/>
            <a:headEnd type="none" w="med" len="med"/>
            <a:tailEnd type="stealth" w="med" len="lg"/>
          </a:ln>
          <a:effectLst>
            <a:outerShdw blurRad="50800" dist="38100" dir="2700000" algn="tl" rotWithShape="0">
              <a:prstClr val="black">
                <a:alpha val="40000"/>
              </a:prstClr>
            </a:outerShdw>
          </a:effectLst>
        </p:spPr>
      </p:cxnSp>
      <p:sp>
        <p:nvSpPr>
          <p:cNvPr id="12" name="ZoneTexte 11"/>
          <p:cNvSpPr txBox="1"/>
          <p:nvPr/>
        </p:nvSpPr>
        <p:spPr>
          <a:xfrm>
            <a:off x="10467441" y="3611322"/>
            <a:ext cx="1529586" cy="461665"/>
          </a:xfrm>
          <a:prstGeom prst="rect">
            <a:avLst/>
          </a:prstGeom>
          <a:solidFill>
            <a:srgbClr val="F8F8F8">
              <a:alpha val="65882"/>
            </a:srgb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C670C"/>
                </a:solidFill>
                <a:effectLst/>
                <a:uLnTx/>
                <a:uFillTx/>
                <a:latin typeface="Calibri" pitchFamily="34" charset="0"/>
                <a:ea typeface="+mn-ea"/>
                <a:cs typeface="Times New Roman"/>
              </a:rPr>
              <a:t>phonèmes</a:t>
            </a:r>
          </a:p>
        </p:txBody>
      </p:sp>
    </p:spTree>
    <p:extLst>
      <p:ext uri="{BB962C8B-B14F-4D97-AF65-F5344CB8AC3E}">
        <p14:creationId xmlns:p14="http://schemas.microsoft.com/office/powerpoint/2010/main" val="2631166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4619B3-8D54-4B58-ABAC-BFFA30096D54}"/>
              </a:ext>
            </a:extLst>
          </p:cNvPr>
          <p:cNvSpPr>
            <a:spLocks noGrp="1"/>
          </p:cNvSpPr>
          <p:nvPr>
            <p:ph type="title"/>
          </p:nvPr>
        </p:nvSpPr>
        <p:spPr>
          <a:xfrm>
            <a:off x="0" y="-153769"/>
            <a:ext cx="12192000" cy="1143000"/>
          </a:xfrm>
        </p:spPr>
        <p:txBody>
          <a:bodyPr/>
          <a:lstStyle/>
          <a:p>
            <a:r>
              <a:rPr lang="fr-FR" sz="2800" b="1" dirty="0"/>
              <a:t>L’attention, premier pilier de l’apprentissage</a:t>
            </a:r>
          </a:p>
        </p:txBody>
      </p:sp>
      <p:pic>
        <p:nvPicPr>
          <p:cNvPr id="1028" name="Picture 4">
            <a:extLst>
              <a:ext uri="{FF2B5EF4-FFF2-40B4-BE49-F238E27FC236}">
                <a16:creationId xmlns:a16="http://schemas.microsoft.com/office/drawing/2014/main" id="{F7A161DD-2E98-42BA-A4EF-8A76A726D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17294"/>
            <a:ext cx="5638800" cy="457870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E0665384-2E25-41D1-A696-72E38CF4A7E0}"/>
              </a:ext>
            </a:extLst>
          </p:cNvPr>
          <p:cNvPicPr>
            <a:picLocks noChangeAspect="1"/>
          </p:cNvPicPr>
          <p:nvPr/>
        </p:nvPicPr>
        <p:blipFill>
          <a:blip r:embed="rId3"/>
          <a:stretch>
            <a:fillRect/>
          </a:stretch>
        </p:blipFill>
        <p:spPr>
          <a:xfrm>
            <a:off x="6759994" y="1371600"/>
            <a:ext cx="4974806" cy="5486400"/>
          </a:xfrm>
          <a:prstGeom prst="rect">
            <a:avLst/>
          </a:prstGeom>
        </p:spPr>
      </p:pic>
      <p:sp>
        <p:nvSpPr>
          <p:cNvPr id="5" name="Rectangle 4">
            <a:extLst>
              <a:ext uri="{FF2B5EF4-FFF2-40B4-BE49-F238E27FC236}">
                <a16:creationId xmlns:a16="http://schemas.microsoft.com/office/drawing/2014/main" id="{2E611548-E711-4AE1-8A03-6F9CA49E3B2A}"/>
              </a:ext>
            </a:extLst>
          </p:cNvPr>
          <p:cNvSpPr/>
          <p:nvPr/>
        </p:nvSpPr>
        <p:spPr>
          <a:xfrm>
            <a:off x="76200" y="6553200"/>
            <a:ext cx="8839200"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a:ea typeface="+mn-ea"/>
                <a:cs typeface="+mn-cs"/>
              </a:rPr>
              <a:t>Yoncheva</a:t>
            </a:r>
            <a:r>
              <a:rPr kumimoji="0" lang="en-US" sz="1200" b="0" i="0" u="none" strike="noStrike" kern="1200" cap="none" spc="0" normalizeH="0" baseline="0" noProof="0" dirty="0">
                <a:ln>
                  <a:noFill/>
                </a:ln>
                <a:solidFill>
                  <a:srgbClr val="000000"/>
                </a:solidFill>
                <a:effectLst/>
                <a:uLnTx/>
                <a:uFillTx/>
                <a:latin typeface="Calibri"/>
                <a:ea typeface="+mn-ea"/>
                <a:cs typeface="+mn-cs"/>
              </a:rPr>
              <a:t>, Y. N., </a:t>
            </a:r>
            <a:r>
              <a:rPr kumimoji="0" lang="en-US" sz="1200" b="0" i="0" u="none" strike="noStrike" kern="1200" cap="none" spc="0" normalizeH="0" baseline="0" noProof="0" dirty="0" err="1">
                <a:ln>
                  <a:noFill/>
                </a:ln>
                <a:solidFill>
                  <a:srgbClr val="000000"/>
                </a:solidFill>
                <a:effectLst/>
                <a:uLnTx/>
                <a:uFillTx/>
                <a:latin typeface="Calibri"/>
                <a:ea typeface="+mn-ea"/>
                <a:cs typeface="+mn-cs"/>
              </a:rPr>
              <a:t>Blau</a:t>
            </a:r>
            <a:r>
              <a:rPr kumimoji="0" lang="en-US" sz="1200" b="0" i="0" u="none" strike="noStrike" kern="1200" cap="none" spc="0" normalizeH="0" baseline="0" noProof="0" dirty="0">
                <a:ln>
                  <a:noFill/>
                </a:ln>
                <a:solidFill>
                  <a:srgbClr val="000000"/>
                </a:solidFill>
                <a:effectLst/>
                <a:uLnTx/>
                <a:uFillTx/>
                <a:latin typeface="Calibri"/>
                <a:ea typeface="+mn-ea"/>
                <a:cs typeface="+mn-cs"/>
              </a:rPr>
              <a:t>, V. C., Maurer, U., &amp; McCandliss, B. D. (2010). </a:t>
            </a:r>
            <a:r>
              <a:rPr kumimoji="0" lang="en-US" sz="1200" b="0" i="1" u="none" strike="noStrike" kern="1200" cap="none" spc="0" normalizeH="0" baseline="0" noProof="0" dirty="0">
                <a:ln>
                  <a:noFill/>
                </a:ln>
                <a:solidFill>
                  <a:srgbClr val="000000"/>
                </a:solidFill>
                <a:effectLst/>
                <a:uLnTx/>
                <a:uFillTx/>
                <a:latin typeface="Calibri"/>
                <a:ea typeface="+mn-ea"/>
                <a:cs typeface="+mn-cs"/>
              </a:rPr>
              <a:t>Developmental Neuropsychology</a:t>
            </a:r>
            <a:r>
              <a:rPr kumimoji="0" lang="en-US" sz="1200" b="0" i="0" u="none" strike="noStrike" kern="1200" cap="none" spc="0" normalizeH="0" baseline="0" noProof="0" dirty="0">
                <a:ln>
                  <a:noFill/>
                </a:ln>
                <a:solidFill>
                  <a:srgbClr val="000000"/>
                </a:solidFill>
                <a:effectLst/>
                <a:uLnTx/>
                <a:uFillTx/>
                <a:latin typeface="Calibri"/>
                <a:ea typeface="+mn-ea"/>
                <a:cs typeface="+mn-cs"/>
              </a:rPr>
              <a:t>, </a:t>
            </a:r>
            <a:r>
              <a:rPr kumimoji="0" lang="en-US" sz="1200" b="0" i="1" u="none" strike="noStrike" kern="1200" cap="none" spc="0" normalizeH="0" baseline="0" noProof="0" dirty="0">
                <a:ln>
                  <a:noFill/>
                </a:ln>
                <a:solidFill>
                  <a:srgbClr val="000000"/>
                </a:solidFill>
                <a:effectLst/>
                <a:uLnTx/>
                <a:uFillTx/>
                <a:latin typeface="Calibri"/>
                <a:ea typeface="+mn-ea"/>
                <a:cs typeface="+mn-cs"/>
              </a:rPr>
              <a:t>35</a:t>
            </a:r>
            <a:r>
              <a:rPr kumimoji="0" lang="en-US" sz="1200" b="0" i="0" u="none" strike="noStrike" kern="1200" cap="none" spc="0" normalizeH="0" baseline="0" noProof="0" dirty="0">
                <a:ln>
                  <a:noFill/>
                </a:ln>
                <a:solidFill>
                  <a:srgbClr val="000000"/>
                </a:solidFill>
                <a:effectLst/>
                <a:uLnTx/>
                <a:uFillTx/>
                <a:latin typeface="Calibri"/>
                <a:ea typeface="+mn-ea"/>
                <a:cs typeface="+mn-cs"/>
              </a:rPr>
              <a:t>(4), 423–445.</a:t>
            </a:r>
          </a:p>
        </p:txBody>
      </p:sp>
      <p:sp>
        <p:nvSpPr>
          <p:cNvPr id="11" name="Rectangle 10">
            <a:extLst>
              <a:ext uri="{FF2B5EF4-FFF2-40B4-BE49-F238E27FC236}">
                <a16:creationId xmlns:a16="http://schemas.microsoft.com/office/drawing/2014/main" id="{2AFEE9ED-F53E-4029-9351-E611C9F978C2}"/>
              </a:ext>
            </a:extLst>
          </p:cNvPr>
          <p:cNvSpPr/>
          <p:nvPr/>
        </p:nvSpPr>
        <p:spPr>
          <a:xfrm>
            <a:off x="457200" y="685800"/>
            <a:ext cx="101346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mn-cs"/>
              </a:rPr>
              <a:t>Quand l’attention est mal orientée, le cerveau ne perçoit pas et n’apprend pratiquement rien.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mn-cs"/>
                <a:sym typeface="Wingdings" panose="05000000000000000000" pitchFamily="2" charset="2"/>
              </a:rPr>
              <a:t> Nécessité d’un </a:t>
            </a:r>
            <a:r>
              <a:rPr kumimoji="0" lang="fr-FR" sz="1800" b="1" i="0" u="none" strike="noStrike" kern="1200" cap="none" spc="0" normalizeH="0" baseline="0" noProof="0" dirty="0">
                <a:ln>
                  <a:noFill/>
                </a:ln>
                <a:solidFill>
                  <a:srgbClr val="000000"/>
                </a:solidFill>
                <a:effectLst/>
                <a:uLnTx/>
                <a:uFillTx/>
                <a:latin typeface="Calibri"/>
                <a:ea typeface="+mn-ea"/>
                <a:cs typeface="+mn-cs"/>
                <a:sym typeface="Wingdings" panose="05000000000000000000" pitchFamily="2" charset="2"/>
              </a:rPr>
              <a:t>apprentissage explicite, structuré</a:t>
            </a:r>
            <a:r>
              <a:rPr kumimoji="0" lang="fr-FR" sz="1800" b="0" i="0" u="none" strike="noStrike" kern="1200" cap="none" spc="0" normalizeH="0" baseline="0" noProof="0" dirty="0">
                <a:ln>
                  <a:noFill/>
                </a:ln>
                <a:solidFill>
                  <a:srgbClr val="000000"/>
                </a:solidFill>
                <a:effectLst/>
                <a:uLnTx/>
                <a:uFillTx/>
                <a:latin typeface="Calibri"/>
                <a:ea typeface="+mn-ea"/>
                <a:cs typeface="+mn-cs"/>
                <a:sym typeface="Wingdings" panose="05000000000000000000" pitchFamily="2" charset="2"/>
              </a:rPr>
              <a:t>, où </a:t>
            </a:r>
            <a:r>
              <a:rPr kumimoji="0" lang="fr-FR" sz="1800" b="1" i="0" u="none" strike="noStrike" kern="1200" cap="none" spc="0" normalizeH="0" baseline="0" noProof="0" dirty="0">
                <a:ln>
                  <a:noFill/>
                </a:ln>
                <a:solidFill>
                  <a:srgbClr val="000000"/>
                </a:solidFill>
                <a:effectLst/>
                <a:uLnTx/>
                <a:uFillTx/>
                <a:latin typeface="Calibri"/>
                <a:ea typeface="+mn-ea"/>
                <a:cs typeface="+mn-cs"/>
                <a:sym typeface="Wingdings" panose="05000000000000000000" pitchFamily="2" charset="2"/>
              </a:rPr>
              <a:t>chaque étape est conçue pour guider l’élève</a:t>
            </a:r>
            <a:r>
              <a:rPr kumimoji="0" lang="fr-FR" sz="1800" b="0" i="0" u="none" strike="noStrike" kern="1200" cap="none" spc="0" normalizeH="0" baseline="0" noProof="0" dirty="0">
                <a:ln>
                  <a:noFill/>
                </a:ln>
                <a:solidFill>
                  <a:srgbClr val="000000"/>
                </a:solidFill>
                <a:effectLst/>
                <a:uLnTx/>
                <a:uFillTx/>
                <a:latin typeface="Calibri"/>
                <a:ea typeface="+mn-ea"/>
                <a:cs typeface="+mn-cs"/>
                <a:sym typeface="Wingdings" panose="05000000000000000000" pitchFamily="2" charset="2"/>
              </a:rPr>
              <a:t>.</a:t>
            </a:r>
            <a:endParaRPr kumimoji="0" lang="fr-FR"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3164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697838"/>
            <a:ext cx="7772400" cy="4525963"/>
          </a:xfrm>
        </p:spPr>
        <p:txBody>
          <a:bodyPr/>
          <a:lstStyle/>
          <a:p>
            <a:pPr marL="0" indent="0">
              <a:buNone/>
            </a:pPr>
            <a:r>
              <a:rPr lang="fr-FR" sz="1800" dirty="0">
                <a:latin typeface="Calibri" pitchFamily="34" charset="0"/>
              </a:rPr>
              <a:t>Quelques grands principes de l’enseignement efficace de la lecture</a:t>
            </a:r>
          </a:p>
          <a:p>
            <a:pPr marL="457200" indent="-457200">
              <a:buFont typeface="Arial" pitchFamily="34" charset="0"/>
              <a:buChar char="•"/>
            </a:pPr>
            <a:r>
              <a:rPr lang="fr-FR" sz="1800" b="1" dirty="0">
                <a:latin typeface="Calibri" pitchFamily="34" charset="0"/>
              </a:rPr>
              <a:t>Enseignement explicite </a:t>
            </a:r>
            <a:r>
              <a:rPr lang="fr-FR" sz="1800" dirty="0">
                <a:latin typeface="Calibri" pitchFamily="34" charset="0"/>
              </a:rPr>
              <a:t>de tous les aspects de la notation alphabétique</a:t>
            </a:r>
          </a:p>
          <a:p>
            <a:pPr marL="457200" indent="-457200">
              <a:buFont typeface="Arial" pitchFamily="34" charset="0"/>
              <a:buChar char="•"/>
            </a:pPr>
            <a:r>
              <a:rPr lang="fr-FR" sz="1800" b="1" dirty="0">
                <a:latin typeface="Calibri" pitchFamily="34" charset="0"/>
              </a:rPr>
              <a:t>Enseignement rapide des correspondances graphème-phonème </a:t>
            </a:r>
            <a:r>
              <a:rPr lang="fr-FR" sz="1800" dirty="0">
                <a:latin typeface="Calibri" pitchFamily="34" charset="0"/>
              </a:rPr>
              <a:t>(2 par semaine)</a:t>
            </a:r>
            <a:endParaRPr lang="fr-FR" sz="1800" b="1" dirty="0">
              <a:latin typeface="Calibri" pitchFamily="34" charset="0"/>
            </a:endParaRPr>
          </a:p>
          <a:p>
            <a:pPr marL="457200" indent="-457200">
              <a:buFont typeface="Arial" pitchFamily="34" charset="0"/>
              <a:buChar char="•"/>
            </a:pPr>
            <a:r>
              <a:rPr lang="fr-FR" sz="1800" b="1" dirty="0">
                <a:latin typeface="Calibri" pitchFamily="34" charset="0"/>
              </a:rPr>
              <a:t>Progression systématique appuyée sur les statistiques de la langue</a:t>
            </a:r>
          </a:p>
          <a:p>
            <a:pPr marL="0" indent="0">
              <a:buNone/>
            </a:pPr>
            <a:r>
              <a:rPr lang="fr-FR" sz="1800" dirty="0">
                <a:latin typeface="Calibri" pitchFamily="34" charset="0"/>
              </a:rPr>
              <a:t>(en commençant par les graphèmes les plus fréquents et les plus réguliers)</a:t>
            </a:r>
          </a:p>
          <a:p>
            <a:pPr marL="457200" indent="-457200">
              <a:buFont typeface="Arial" pitchFamily="34" charset="0"/>
              <a:buChar char="•"/>
            </a:pPr>
            <a:r>
              <a:rPr lang="fr-FR" sz="1800" b="1" dirty="0">
                <a:latin typeface="Calibri" pitchFamily="34" charset="0"/>
              </a:rPr>
              <a:t>Guidage de l’attention visuelle </a:t>
            </a:r>
            <a:r>
              <a:rPr lang="fr-FR" sz="1800" dirty="0">
                <a:latin typeface="Calibri" pitchFamily="34" charset="0"/>
              </a:rPr>
              <a:t>(de la gauche vers la droite au sein du mot)</a:t>
            </a:r>
            <a:endParaRPr lang="fr-FR" sz="1800" b="1" dirty="0">
              <a:latin typeface="Calibri" pitchFamily="34" charset="0"/>
            </a:endParaRPr>
          </a:p>
          <a:p>
            <a:pPr marL="457200" indent="-457200">
              <a:buFont typeface="Arial" pitchFamily="34" charset="0"/>
              <a:buChar char="•"/>
            </a:pPr>
            <a:r>
              <a:rPr lang="fr-FR" sz="1800" b="1" dirty="0">
                <a:latin typeface="Calibri" pitchFamily="34" charset="0"/>
              </a:rPr>
              <a:t>Apprentissage actif </a:t>
            </a:r>
            <a:r>
              <a:rPr lang="fr-FR" sz="1800" dirty="0">
                <a:latin typeface="Calibri" pitchFamily="34" charset="0"/>
              </a:rPr>
              <a:t>associant lecture et </a:t>
            </a:r>
            <a:r>
              <a:rPr lang="fr-FR" sz="1800" b="1" dirty="0">
                <a:latin typeface="Calibri" pitchFamily="34" charset="0"/>
              </a:rPr>
              <a:t>écriture</a:t>
            </a:r>
          </a:p>
          <a:p>
            <a:pPr marL="457200" indent="-457200">
              <a:buFont typeface="Arial" pitchFamily="34" charset="0"/>
              <a:buChar char="•"/>
            </a:pPr>
            <a:r>
              <a:rPr lang="fr-FR" sz="1800" b="1" dirty="0">
                <a:latin typeface="Calibri" pitchFamily="34" charset="0"/>
              </a:rPr>
              <a:t>Automatisation </a:t>
            </a:r>
            <a:r>
              <a:rPr lang="fr-FR" sz="1800" dirty="0">
                <a:latin typeface="Calibri" pitchFamily="34" charset="0"/>
              </a:rPr>
              <a:t>par la pratique quotidienne de la lecture </a:t>
            </a:r>
          </a:p>
        </p:txBody>
      </p:sp>
      <p:sp>
        <p:nvSpPr>
          <p:cNvPr id="2" name="Titre 1"/>
          <p:cNvSpPr>
            <a:spLocks noGrp="1"/>
          </p:cNvSpPr>
          <p:nvPr>
            <p:ph type="title"/>
          </p:nvPr>
        </p:nvSpPr>
        <p:spPr>
          <a:xfrm>
            <a:off x="6587147" y="152400"/>
            <a:ext cx="5586798" cy="1565676"/>
          </a:xfrm>
        </p:spPr>
        <p:txBody>
          <a:bodyPr/>
          <a:lstStyle/>
          <a:p>
            <a:r>
              <a:rPr lang="fr-FR" sz="2400" b="1" dirty="0">
                <a:latin typeface="Calibri" pitchFamily="34" charset="0"/>
              </a:rPr>
              <a:t>Les neurosciences cognitives éclairent l’enseignement de la lecture</a:t>
            </a:r>
            <a:br>
              <a:rPr lang="fr-FR" sz="2400" b="1" dirty="0">
                <a:latin typeface="Calibri" pitchFamily="34" charset="0"/>
              </a:rPr>
            </a:br>
            <a:r>
              <a:rPr lang="fr-FR" sz="2400" b="1" dirty="0">
                <a:latin typeface="Calibri" pitchFamily="34" charset="0"/>
              </a:rPr>
              <a:t>et convergent avec les recherches pédagogiques dans les classes</a:t>
            </a:r>
          </a:p>
        </p:txBody>
      </p:sp>
      <p:pic>
        <p:nvPicPr>
          <p:cNvPr id="6" name="Picture 1" descr="Q:\books\ApprendreALire\Dehaene Apprendre a lire_Couverture.jpg">
            <a:extLst>
              <a:ext uri="{FF2B5EF4-FFF2-40B4-BE49-F238E27FC236}">
                <a16:creationId xmlns:a16="http://schemas.microsoft.com/office/drawing/2014/main" id="{11752389-2644-4672-8080-E2BC1958B2F1}"/>
              </a:ext>
            </a:extLst>
          </p:cNvPr>
          <p:cNvPicPr>
            <a:picLocks noChangeAspect="1" noChangeArrowheads="1"/>
          </p:cNvPicPr>
          <p:nvPr/>
        </p:nvPicPr>
        <p:blipFill>
          <a:blip r:embed="rId2" cstate="print"/>
          <a:srcRect/>
          <a:stretch>
            <a:fillRect/>
          </a:stretch>
        </p:blipFill>
        <p:spPr bwMode="auto">
          <a:xfrm>
            <a:off x="8456642" y="1846994"/>
            <a:ext cx="3336160" cy="4889310"/>
          </a:xfrm>
          <a:prstGeom prst="rect">
            <a:avLst/>
          </a:prstGeom>
          <a:noFill/>
          <a:ln>
            <a:solidFill>
              <a:schemeClr val="tx1"/>
            </a:solidFill>
          </a:ln>
        </p:spPr>
      </p:pic>
      <p:pic>
        <p:nvPicPr>
          <p:cNvPr id="7" name="Image 6">
            <a:extLst>
              <a:ext uri="{FF2B5EF4-FFF2-40B4-BE49-F238E27FC236}">
                <a16:creationId xmlns:a16="http://schemas.microsoft.com/office/drawing/2014/main" id="{89697C62-0293-032A-87D1-AD210EEBB535}"/>
              </a:ext>
            </a:extLst>
          </p:cNvPr>
          <p:cNvPicPr>
            <a:picLocks noChangeAspect="1"/>
          </p:cNvPicPr>
          <p:nvPr/>
        </p:nvPicPr>
        <p:blipFill>
          <a:blip r:embed="rId3"/>
          <a:stretch>
            <a:fillRect/>
          </a:stretch>
        </p:blipFill>
        <p:spPr>
          <a:xfrm>
            <a:off x="77349" y="-2593"/>
            <a:ext cx="6865376" cy="3746866"/>
          </a:xfrm>
          <a:prstGeom prst="rect">
            <a:avLst/>
          </a:prstGeom>
        </p:spPr>
      </p:pic>
    </p:spTree>
    <p:extLst>
      <p:ext uri="{BB962C8B-B14F-4D97-AF65-F5344CB8AC3E}">
        <p14:creationId xmlns:p14="http://schemas.microsoft.com/office/powerpoint/2010/main" val="3043956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64"/>
        </a:solidFill>
        <a:effectLst/>
      </p:bgPr>
    </p:bg>
    <p:spTree>
      <p:nvGrpSpPr>
        <p:cNvPr id="1" name=""/>
        <p:cNvGrpSpPr/>
        <p:nvPr/>
      </p:nvGrpSpPr>
      <p:grpSpPr>
        <a:xfrm>
          <a:off x="0" y="0"/>
          <a:ext cx="0" cy="0"/>
          <a:chOff x="0" y="0"/>
          <a:chExt cx="0" cy="0"/>
        </a:xfrm>
      </p:grpSpPr>
      <p:pic>
        <p:nvPicPr>
          <p:cNvPr id="1026" name="Picture 2" descr="Le logiciel Kalulu">
            <a:extLst>
              <a:ext uri="{FF2B5EF4-FFF2-40B4-BE49-F238E27FC236}">
                <a16:creationId xmlns:a16="http://schemas.microsoft.com/office/drawing/2014/main" id="{23F799FF-56C5-4902-BEE8-C7E4E5434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96" y="0"/>
            <a:ext cx="6850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E8702C-FE11-464B-AE0A-3CF53F7AF6DA}"/>
              </a:ext>
            </a:extLst>
          </p:cNvPr>
          <p:cNvSpPr/>
          <p:nvPr/>
        </p:nvSpPr>
        <p:spPr>
          <a:xfrm>
            <a:off x="7793078" y="6155654"/>
            <a:ext cx="368075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u="sng" dirty="0">
                <a:solidFill>
                  <a:srgbClr val="FFFF00"/>
                </a:solidFill>
                <a:effectLst/>
                <a:latin typeface="Verdana" panose="020B060403050404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www.excellolab.org</a:t>
            </a:r>
            <a:endParaRPr kumimoji="0" lang="fr-FR"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3" name="Titre 5">
            <a:extLst>
              <a:ext uri="{FF2B5EF4-FFF2-40B4-BE49-F238E27FC236}">
                <a16:creationId xmlns:a16="http://schemas.microsoft.com/office/drawing/2014/main" id="{3AC43267-8899-1E6E-94A7-B7715BADE06D}"/>
              </a:ext>
            </a:extLst>
          </p:cNvPr>
          <p:cNvSpPr txBox="1">
            <a:spLocks/>
          </p:cNvSpPr>
          <p:nvPr/>
        </p:nvSpPr>
        <p:spPr>
          <a:xfrm>
            <a:off x="7196921" y="9517"/>
            <a:ext cx="4897272" cy="3086803"/>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600" b="1" dirty="0">
                <a:solidFill>
                  <a:schemeClr val="bg1"/>
                </a:solidFill>
                <a:latin typeface="Calibri" panose="020F0502020204030204" pitchFamily="34" charset="0"/>
                <a:cs typeface="Calibri" panose="020F0502020204030204" pitchFamily="34" charset="0"/>
              </a:rPr>
              <a:t>Le programme </a:t>
            </a:r>
            <a:r>
              <a:rPr lang="fr-FR" sz="3600" b="1" dirty="0" err="1">
                <a:solidFill>
                  <a:schemeClr val="bg1"/>
                </a:solidFill>
                <a:latin typeface="Calibri" panose="020F0502020204030204" pitchFamily="34" charset="0"/>
                <a:cs typeface="Calibri" panose="020F0502020204030204" pitchFamily="34" charset="0"/>
              </a:rPr>
              <a:t>Kalulu</a:t>
            </a:r>
            <a:r>
              <a:rPr lang="fr-FR" sz="3600" b="1" dirty="0">
                <a:solidFill>
                  <a:schemeClr val="bg1"/>
                </a:solidFill>
                <a:latin typeface="Calibri" panose="020F0502020204030204" pitchFamily="34" charset="0"/>
                <a:cs typeface="Calibri" panose="020F0502020204030204" pitchFamily="34" charset="0"/>
              </a:rPr>
              <a:t>:</a:t>
            </a:r>
          </a:p>
          <a:p>
            <a:endParaRPr lang="fr-FR" sz="3600" b="1" dirty="0">
              <a:solidFill>
                <a:schemeClr val="bg1"/>
              </a:solidFill>
              <a:latin typeface="Calibri" panose="020F0502020204030204" pitchFamily="34" charset="0"/>
              <a:cs typeface="Calibri" panose="020F0502020204030204" pitchFamily="34" charset="0"/>
            </a:endParaRPr>
          </a:p>
          <a:p>
            <a:r>
              <a:rPr lang="fr-FR" sz="3600" b="1" dirty="0">
                <a:solidFill>
                  <a:schemeClr val="bg1"/>
                </a:solidFill>
                <a:latin typeface="Calibri" panose="020F0502020204030204" pitchFamily="34" charset="0"/>
                <a:cs typeface="Calibri" panose="020F0502020204030204" pitchFamily="34" charset="0"/>
              </a:rPr>
              <a:t>Une pédagogie, </a:t>
            </a:r>
            <a:br>
              <a:rPr lang="fr-FR" sz="3600" b="1" dirty="0">
                <a:solidFill>
                  <a:schemeClr val="bg1"/>
                </a:solidFill>
                <a:latin typeface="Calibri" panose="020F0502020204030204" pitchFamily="34" charset="0"/>
                <a:cs typeface="Calibri" panose="020F0502020204030204" pitchFamily="34" charset="0"/>
              </a:rPr>
            </a:br>
            <a:r>
              <a:rPr lang="fr-FR" sz="3600" b="1" dirty="0">
                <a:solidFill>
                  <a:schemeClr val="bg1"/>
                </a:solidFill>
                <a:latin typeface="Calibri" panose="020F0502020204030204" pitchFamily="34" charset="0"/>
                <a:cs typeface="Calibri" panose="020F0502020204030204" pitchFamily="34" charset="0"/>
              </a:rPr>
              <a:t>des exercices</a:t>
            </a:r>
            <a:br>
              <a:rPr lang="fr-FR" sz="3600" b="1" dirty="0">
                <a:solidFill>
                  <a:schemeClr val="bg1"/>
                </a:solidFill>
                <a:latin typeface="Calibri" panose="020F0502020204030204" pitchFamily="34" charset="0"/>
                <a:cs typeface="Calibri" panose="020F0502020204030204" pitchFamily="34" charset="0"/>
              </a:rPr>
            </a:br>
            <a:r>
              <a:rPr lang="fr-FR" sz="3600" b="1" dirty="0">
                <a:solidFill>
                  <a:schemeClr val="bg1"/>
                </a:solidFill>
                <a:latin typeface="Calibri" panose="020F0502020204030204" pitchFamily="34" charset="0"/>
                <a:cs typeface="Calibri" panose="020F0502020204030204" pitchFamily="34" charset="0"/>
              </a:rPr>
              <a:t>et un logiciel </a:t>
            </a:r>
            <a:br>
              <a:rPr lang="fr-FR" sz="3600" b="1" dirty="0">
                <a:solidFill>
                  <a:schemeClr val="bg1"/>
                </a:solidFill>
                <a:latin typeface="Calibri" panose="020F0502020204030204" pitchFamily="34" charset="0"/>
                <a:cs typeface="Calibri" panose="020F0502020204030204" pitchFamily="34" charset="0"/>
              </a:rPr>
            </a:br>
            <a:r>
              <a:rPr lang="fr-FR" sz="3600" b="1" dirty="0">
                <a:solidFill>
                  <a:schemeClr val="bg1"/>
                </a:solidFill>
                <a:latin typeface="Calibri" panose="020F0502020204030204" pitchFamily="34" charset="0"/>
                <a:cs typeface="Calibri" panose="020F0502020204030204" pitchFamily="34" charset="0"/>
              </a:rPr>
              <a:t>pour mieux </a:t>
            </a:r>
            <a:br>
              <a:rPr lang="fr-FR" sz="3600" b="1" dirty="0">
                <a:solidFill>
                  <a:schemeClr val="bg1"/>
                </a:solidFill>
                <a:latin typeface="Calibri" panose="020F0502020204030204" pitchFamily="34" charset="0"/>
                <a:cs typeface="Calibri" panose="020F0502020204030204" pitchFamily="34" charset="0"/>
              </a:rPr>
            </a:br>
            <a:r>
              <a:rPr lang="fr-FR" sz="3600" b="1" dirty="0">
                <a:solidFill>
                  <a:schemeClr val="bg1"/>
                </a:solidFill>
                <a:latin typeface="Calibri" panose="020F0502020204030204" pitchFamily="34" charset="0"/>
                <a:cs typeface="Calibri" panose="020F0502020204030204" pitchFamily="34" charset="0"/>
              </a:rPr>
              <a:t>apprendre à lire</a:t>
            </a:r>
          </a:p>
        </p:txBody>
      </p:sp>
      <p:pic>
        <p:nvPicPr>
          <p:cNvPr id="5" name="Image 4">
            <a:extLst>
              <a:ext uri="{FF2B5EF4-FFF2-40B4-BE49-F238E27FC236}">
                <a16:creationId xmlns:a16="http://schemas.microsoft.com/office/drawing/2014/main" id="{7A4C44B0-80B1-98D7-C23C-0D54B2116EC3}"/>
              </a:ext>
            </a:extLst>
          </p:cNvPr>
          <p:cNvPicPr>
            <a:picLocks noChangeAspect="1"/>
          </p:cNvPicPr>
          <p:nvPr/>
        </p:nvPicPr>
        <p:blipFill>
          <a:blip r:embed="rId4"/>
          <a:stretch>
            <a:fillRect/>
          </a:stretch>
        </p:blipFill>
        <p:spPr>
          <a:xfrm>
            <a:off x="7962872" y="3266885"/>
            <a:ext cx="3543607" cy="2846317"/>
          </a:xfrm>
          <a:prstGeom prst="rect">
            <a:avLst/>
          </a:prstGeom>
        </p:spPr>
      </p:pic>
      <p:pic>
        <p:nvPicPr>
          <p:cNvPr id="6" name="Image 5">
            <a:extLst>
              <a:ext uri="{FF2B5EF4-FFF2-40B4-BE49-F238E27FC236}">
                <a16:creationId xmlns:a16="http://schemas.microsoft.com/office/drawing/2014/main" id="{9B6C5494-5473-D71C-2CF7-5521276C084F}"/>
              </a:ext>
            </a:extLst>
          </p:cNvPr>
          <p:cNvPicPr>
            <a:picLocks noChangeAspect="1"/>
          </p:cNvPicPr>
          <p:nvPr/>
        </p:nvPicPr>
        <p:blipFill>
          <a:blip r:embed="rId5"/>
          <a:stretch>
            <a:fillRect/>
          </a:stretch>
        </p:blipFill>
        <p:spPr>
          <a:xfrm>
            <a:off x="159356" y="3679268"/>
            <a:ext cx="2651633" cy="2999225"/>
          </a:xfrm>
          <a:prstGeom prst="rect">
            <a:avLst/>
          </a:prstGeom>
        </p:spPr>
      </p:pic>
      <p:sp>
        <p:nvSpPr>
          <p:cNvPr id="7" name="ZoneTexte 6">
            <a:extLst>
              <a:ext uri="{FF2B5EF4-FFF2-40B4-BE49-F238E27FC236}">
                <a16:creationId xmlns:a16="http://schemas.microsoft.com/office/drawing/2014/main" id="{0F653CE7-F0A8-D8C5-0F6D-3512E0F37007}"/>
              </a:ext>
            </a:extLst>
          </p:cNvPr>
          <p:cNvSpPr txBox="1"/>
          <p:nvPr/>
        </p:nvSpPr>
        <p:spPr>
          <a:xfrm>
            <a:off x="-47673" y="3266885"/>
            <a:ext cx="3016220" cy="369332"/>
          </a:xfrm>
          <a:prstGeom prst="rect">
            <a:avLst/>
          </a:prstGeom>
          <a:noFill/>
        </p:spPr>
        <p:txBody>
          <a:bodyPr wrap="square" rtlCol="0">
            <a:spAutoFit/>
          </a:bodyPr>
          <a:lstStyle/>
          <a:p>
            <a:pPr algn="ctr"/>
            <a:r>
              <a:rPr lang="fr-FR" dirty="0">
                <a:solidFill>
                  <a:schemeClr val="bg1"/>
                </a:solidFill>
              </a:rPr>
              <a:t>Cassandra Potier Watkins</a:t>
            </a:r>
            <a:endParaRPr lang="en-US" dirty="0">
              <a:solidFill>
                <a:schemeClr val="bg1"/>
              </a:solidFill>
            </a:endParaRPr>
          </a:p>
        </p:txBody>
      </p:sp>
    </p:spTree>
    <p:extLst>
      <p:ext uri="{BB962C8B-B14F-4D97-AF65-F5344CB8AC3E}">
        <p14:creationId xmlns:p14="http://schemas.microsoft.com/office/powerpoint/2010/main" val="4054949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20F4ABC-444B-4629-81EA-3F4C76A81B70}"/>
              </a:ext>
            </a:extLst>
          </p:cNvPr>
          <p:cNvSpPr>
            <a:spLocks noGrp="1"/>
          </p:cNvSpPr>
          <p:nvPr>
            <p:ph type="title"/>
          </p:nvPr>
        </p:nvSpPr>
        <p:spPr>
          <a:xfrm>
            <a:off x="807865" y="-73622"/>
            <a:ext cx="10528350" cy="1635309"/>
          </a:xfrm>
        </p:spPr>
        <p:txBody>
          <a:bodyPr>
            <a:noAutofit/>
          </a:bodyPr>
          <a:lstStyle/>
          <a:p>
            <a:pPr algn="ctr">
              <a:lnSpc>
                <a:spcPct val="100000"/>
              </a:lnSpc>
            </a:pPr>
            <a:r>
              <a:rPr lang="fr-FR" sz="2800" b="1" noProof="1">
                <a:solidFill>
                  <a:srgbClr val="002060"/>
                </a:solidFill>
                <a:latin typeface="Muli" panose="02000503000000000000" pitchFamily="2" charset="77"/>
              </a:rPr>
              <a:t>Une progression pédagogique rigoureuse</a:t>
            </a:r>
            <a:br>
              <a:rPr lang="fr-FR" sz="2800" b="1" noProof="1">
                <a:solidFill>
                  <a:srgbClr val="002060"/>
                </a:solidFill>
                <a:latin typeface="Muli" panose="02000503000000000000" pitchFamily="2" charset="77"/>
              </a:rPr>
            </a:br>
            <a:r>
              <a:rPr lang="fr-FR" sz="2800" noProof="1">
                <a:solidFill>
                  <a:srgbClr val="002060"/>
                </a:solidFill>
                <a:latin typeface="Muli" panose="02000503000000000000" pitchFamily="2" charset="77"/>
              </a:rPr>
              <a:t>qui tient compte de la fréquence et de la régularité </a:t>
            </a:r>
            <a:br>
              <a:rPr lang="fr-FR" sz="2800" noProof="1">
                <a:solidFill>
                  <a:srgbClr val="002060"/>
                </a:solidFill>
                <a:latin typeface="Muli" panose="02000503000000000000" pitchFamily="2" charset="77"/>
              </a:rPr>
            </a:br>
            <a:r>
              <a:rPr lang="fr-FR" sz="2800" noProof="1">
                <a:solidFill>
                  <a:srgbClr val="002060"/>
                </a:solidFill>
                <a:latin typeface="Muli" panose="02000503000000000000" pitchFamily="2" charset="77"/>
              </a:rPr>
              <a:t>des correspondances graphème-phonème en français</a:t>
            </a:r>
          </a:p>
        </p:txBody>
      </p:sp>
      <p:graphicFrame>
        <p:nvGraphicFramePr>
          <p:cNvPr id="5" name="Tableau 4">
            <a:extLst>
              <a:ext uri="{FF2B5EF4-FFF2-40B4-BE49-F238E27FC236}">
                <a16:creationId xmlns:a16="http://schemas.microsoft.com/office/drawing/2014/main" id="{DBD454D3-6C23-4BA6-8668-15B23F384A17}"/>
              </a:ext>
            </a:extLst>
          </p:cNvPr>
          <p:cNvGraphicFramePr>
            <a:graphicFrameLocks noGrp="1"/>
          </p:cNvGraphicFramePr>
          <p:nvPr/>
        </p:nvGraphicFramePr>
        <p:xfrm>
          <a:off x="1418789" y="1431735"/>
          <a:ext cx="1374565" cy="8554203"/>
        </p:xfrm>
        <a:graphic>
          <a:graphicData uri="http://schemas.openxmlformats.org/drawingml/2006/table">
            <a:tbl>
              <a:tblPr firstRow="1" bandRow="1">
                <a:tableStyleId>{5C22544A-7EE6-4342-B048-85BDC9FD1C3A}</a:tableStyleId>
              </a:tblPr>
              <a:tblGrid>
                <a:gridCol w="1374565">
                  <a:extLst>
                    <a:ext uri="{9D8B030D-6E8A-4147-A177-3AD203B41FA5}">
                      <a16:colId xmlns:a16="http://schemas.microsoft.com/office/drawing/2014/main" val="1099724975"/>
                    </a:ext>
                  </a:extLst>
                </a:gridCol>
              </a:tblGrid>
              <a:tr h="838707">
                <a:tc>
                  <a:txBody>
                    <a:bodyPr/>
                    <a:lstStyle/>
                    <a:p>
                      <a:pPr algn="ctr"/>
                      <a:r>
                        <a:rPr lang="fr-FR" sz="2000" b="1" dirty="0">
                          <a:solidFill>
                            <a:srgbClr val="002060"/>
                          </a:solidFill>
                          <a:latin typeface="Hanken Book" pitchFamily="2" charset="77"/>
                        </a:rPr>
                        <a:t>a, i, e, 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1662385"/>
                  </a:ext>
                </a:extLst>
              </a:tr>
              <a:tr h="838707">
                <a:tc>
                  <a:txBody>
                    <a:bodyPr/>
                    <a:lstStyle/>
                    <a:p>
                      <a:pPr algn="ctr"/>
                      <a:r>
                        <a:rPr lang="fr-FR" sz="2000" b="1" dirty="0">
                          <a:solidFill>
                            <a:srgbClr val="002060"/>
                          </a:solidFill>
                          <a:latin typeface="Hanken Book" pitchFamily="2" charset="77"/>
                        </a:rPr>
                        <a:t>u, l, m, 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056088"/>
                  </a:ext>
                </a:extLst>
              </a:tr>
              <a:tr h="838707">
                <a:tc>
                  <a:txBody>
                    <a:bodyPr/>
                    <a:lstStyle/>
                    <a:p>
                      <a:pPr algn="ctr"/>
                      <a:r>
                        <a:rPr lang="fr-FR" sz="2000" b="1" dirty="0">
                          <a:solidFill>
                            <a:srgbClr val="002060"/>
                          </a:solidFill>
                          <a:latin typeface="Hanken Book" pitchFamily="2" charset="77"/>
                        </a:rPr>
                        <a:t>é, v, r, ou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082238"/>
                  </a:ext>
                </a:extLst>
              </a:tr>
              <a:tr h="838707">
                <a:tc>
                  <a:txBody>
                    <a:bodyPr/>
                    <a:lstStyle/>
                    <a:p>
                      <a:pPr algn="ctr"/>
                      <a:r>
                        <a:rPr lang="fr-FR" sz="2000" b="1">
                          <a:solidFill>
                            <a:srgbClr val="002060"/>
                          </a:solidFill>
                          <a:latin typeface="Hanken Book" pitchFamily="2" charset="77"/>
                        </a:rPr>
                        <a:t>lettres muettes, n, un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7663538"/>
                  </a:ext>
                </a:extLst>
              </a:tr>
              <a:tr h="838707">
                <a:tc>
                  <a:txBody>
                    <a:bodyPr/>
                    <a:lstStyle/>
                    <a:p>
                      <a:pPr algn="ctr"/>
                      <a:r>
                        <a:rPr lang="fr-FR" sz="2000" b="1" dirty="0">
                          <a:solidFill>
                            <a:srgbClr val="002060"/>
                          </a:solidFill>
                          <a:latin typeface="Hanken Book" pitchFamily="2" charset="77"/>
                        </a:rPr>
                        <a:t>f, ch, 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756953"/>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031025"/>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2322"/>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779956"/>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373497"/>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716144"/>
                  </a:ext>
                </a:extLst>
              </a:tr>
            </a:tbl>
          </a:graphicData>
        </a:graphic>
      </p:graphicFrame>
      <p:graphicFrame>
        <p:nvGraphicFramePr>
          <p:cNvPr id="6" name="Tableau 5">
            <a:extLst>
              <a:ext uri="{FF2B5EF4-FFF2-40B4-BE49-F238E27FC236}">
                <a16:creationId xmlns:a16="http://schemas.microsoft.com/office/drawing/2014/main" id="{3B3A63BC-9E6B-4327-98BC-E0C3D52C6C9E}"/>
              </a:ext>
            </a:extLst>
          </p:cNvPr>
          <p:cNvGraphicFramePr>
            <a:graphicFrameLocks noGrp="1"/>
          </p:cNvGraphicFramePr>
          <p:nvPr/>
        </p:nvGraphicFramePr>
        <p:xfrm>
          <a:off x="7374117" y="1569838"/>
          <a:ext cx="1374565" cy="8387070"/>
        </p:xfrm>
        <a:graphic>
          <a:graphicData uri="http://schemas.openxmlformats.org/drawingml/2006/table">
            <a:tbl>
              <a:tblPr firstRow="1" bandRow="1">
                <a:tableStyleId>{5C22544A-7EE6-4342-B048-85BDC9FD1C3A}</a:tableStyleId>
              </a:tblPr>
              <a:tblGrid>
                <a:gridCol w="1374565">
                  <a:extLst>
                    <a:ext uri="{9D8B030D-6E8A-4147-A177-3AD203B41FA5}">
                      <a16:colId xmlns:a16="http://schemas.microsoft.com/office/drawing/2014/main" val="1099724975"/>
                    </a:ext>
                  </a:extLst>
                </a:gridCol>
              </a:tblGrid>
              <a:tr h="838707">
                <a:tc>
                  <a:txBody>
                    <a:bodyPr/>
                    <a:lstStyle/>
                    <a:p>
                      <a:pPr algn="ctr"/>
                      <a:r>
                        <a:rPr lang="fr-FR" sz="2000" b="1" dirty="0">
                          <a:solidFill>
                            <a:srgbClr val="002060"/>
                          </a:solidFill>
                          <a:latin typeface="Hanken Book" pitchFamily="2" charset="77"/>
                        </a:rPr>
                        <a:t>in/en/</a:t>
                      </a:r>
                      <a:r>
                        <a:rPr lang="fr-FR" sz="2000" b="1" dirty="0" err="1">
                          <a:solidFill>
                            <a:srgbClr val="002060"/>
                          </a:solidFill>
                          <a:latin typeface="Hanken Book" pitchFamily="2" charset="77"/>
                        </a:rPr>
                        <a:t>im</a:t>
                      </a:r>
                      <a:r>
                        <a:rPr lang="fr-FR" sz="2000" b="1" dirty="0">
                          <a:solidFill>
                            <a:srgbClr val="002060"/>
                          </a:solidFill>
                          <a:latin typeface="Hanken Book" pitchFamily="2" charset="77"/>
                        </a:rPr>
                        <a:t>, </a:t>
                      </a:r>
                      <a:r>
                        <a:rPr lang="fr-FR" sz="2000" b="1" dirty="0" err="1">
                          <a:solidFill>
                            <a:srgbClr val="002060"/>
                          </a:solidFill>
                          <a:latin typeface="Hanken Book" pitchFamily="2" charset="77"/>
                        </a:rPr>
                        <a:t>eCC</a:t>
                      </a:r>
                      <a:r>
                        <a:rPr lang="fr-FR" sz="2000" b="1" dirty="0">
                          <a:solidFill>
                            <a:srgbClr val="002060"/>
                          </a:solidFill>
                          <a:latin typeface="Hanken Book" pitchFamily="2" charset="77"/>
                        </a:rPr>
                        <a:t>, ç, c/s/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1662385"/>
                  </a:ext>
                </a:extLst>
              </a:tr>
              <a:tr h="838707">
                <a:tc>
                  <a:txBody>
                    <a:bodyPr/>
                    <a:lstStyle/>
                    <a:p>
                      <a:pPr algn="ctr"/>
                      <a:r>
                        <a:rPr lang="fr-FR" sz="2000" b="1" dirty="0">
                          <a:solidFill>
                            <a:srgbClr val="002060"/>
                          </a:solidFill>
                          <a:latin typeface="Hanken Book" pitchFamily="2" charset="77"/>
                        </a:rPr>
                        <a:t>g/j/, s/z/, 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056088"/>
                  </a:ext>
                </a:extLst>
              </a:tr>
              <a:tr h="838707">
                <a:tc>
                  <a:txBody>
                    <a:bodyPr/>
                    <a:lstStyle/>
                    <a:p>
                      <a:pPr algn="ctr"/>
                      <a:r>
                        <a:rPr lang="fr-FR" sz="2000" b="1" dirty="0" err="1">
                          <a:solidFill>
                            <a:srgbClr val="002060"/>
                          </a:solidFill>
                          <a:latin typeface="Hanken Book" pitchFamily="2" charset="77"/>
                        </a:rPr>
                        <a:t>oi</a:t>
                      </a:r>
                      <a:r>
                        <a:rPr lang="fr-FR" sz="2000" b="1" dirty="0">
                          <a:solidFill>
                            <a:srgbClr val="002060"/>
                          </a:solidFill>
                          <a:latin typeface="Hanken Book" pitchFamily="2" charset="77"/>
                        </a:rPr>
                        <a:t>, è, 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082238"/>
                  </a:ext>
                </a:extLst>
              </a:tr>
              <a:tr h="838707">
                <a:tc>
                  <a:txBody>
                    <a:bodyPr/>
                    <a:lstStyle/>
                    <a:p>
                      <a:pPr algn="ctr"/>
                      <a:r>
                        <a:rPr lang="fr-FR" sz="2000" b="1" err="1">
                          <a:solidFill>
                            <a:srgbClr val="002060"/>
                          </a:solidFill>
                          <a:latin typeface="Hanken Book" pitchFamily="2" charset="77"/>
                        </a:rPr>
                        <a:t>ent</a:t>
                      </a:r>
                      <a:r>
                        <a:rPr lang="fr-FR" sz="2000" b="1">
                          <a:solidFill>
                            <a:srgbClr val="002060"/>
                          </a:solidFill>
                          <a:latin typeface="Hanken Book" pitchFamily="2" charset="77"/>
                        </a:rPr>
                        <a:t>, au, </a:t>
                      </a:r>
                      <a:r>
                        <a:rPr lang="fr-FR" sz="2000" b="1" err="1">
                          <a:solidFill>
                            <a:srgbClr val="002060"/>
                          </a:solidFill>
                          <a:latin typeface="Hanken Book" pitchFamily="2" charset="77"/>
                        </a:rPr>
                        <a:t>ant</a:t>
                      </a:r>
                      <a:endParaRPr lang="fr-FR" sz="2000" b="1">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7663538"/>
                  </a:ext>
                </a:extLst>
              </a:tr>
              <a:tr h="838707">
                <a:tc>
                  <a:txBody>
                    <a:bodyPr/>
                    <a:lstStyle/>
                    <a:p>
                      <a:pPr algn="ctr"/>
                      <a:r>
                        <a:rPr lang="fr-FR" sz="2000" b="1">
                          <a:solidFill>
                            <a:srgbClr val="002060"/>
                          </a:solidFill>
                          <a:latin typeface="Hanken Book" pitchFamily="2" charset="77"/>
                        </a:rPr>
                        <a:t>h, </a:t>
                      </a:r>
                      <a:r>
                        <a:rPr lang="fr-FR" sz="2000" b="1" err="1">
                          <a:solidFill>
                            <a:srgbClr val="002060"/>
                          </a:solidFill>
                          <a:latin typeface="Hanken Book" pitchFamily="2" charset="77"/>
                        </a:rPr>
                        <a:t>t</a:t>
                      </a:r>
                      <a:r>
                        <a:rPr lang="fr-FR" sz="2000" b="1">
                          <a:solidFill>
                            <a:srgbClr val="002060"/>
                          </a:solidFill>
                          <a:latin typeface="Hanken Book" pitchFamily="2" charset="77"/>
                        </a:rPr>
                        <a:t>/s/, 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756953"/>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031025"/>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2322"/>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779956"/>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373497"/>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716144"/>
                  </a:ext>
                </a:extLst>
              </a:tr>
            </a:tbl>
          </a:graphicData>
        </a:graphic>
      </p:graphicFrame>
      <p:grpSp>
        <p:nvGrpSpPr>
          <p:cNvPr id="96" name="Groupe 95">
            <a:extLst>
              <a:ext uri="{FF2B5EF4-FFF2-40B4-BE49-F238E27FC236}">
                <a16:creationId xmlns:a16="http://schemas.microsoft.com/office/drawing/2014/main" id="{74EA7584-E11C-4BF2-8716-85466CBF01E4}"/>
              </a:ext>
            </a:extLst>
          </p:cNvPr>
          <p:cNvGrpSpPr/>
          <p:nvPr/>
        </p:nvGrpSpPr>
        <p:grpSpPr>
          <a:xfrm>
            <a:off x="579726" y="1561615"/>
            <a:ext cx="788015" cy="4053958"/>
            <a:chOff x="631720" y="730046"/>
            <a:chExt cx="788015" cy="4053958"/>
          </a:xfrm>
        </p:grpSpPr>
        <p:pic>
          <p:nvPicPr>
            <p:cNvPr id="8" name="Image 7">
              <a:extLst>
                <a:ext uri="{FF2B5EF4-FFF2-40B4-BE49-F238E27FC236}">
                  <a16:creationId xmlns:a16="http://schemas.microsoft.com/office/drawing/2014/main" id="{284602C2-4716-42F6-AF72-080F581E00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197" y="1473782"/>
              <a:ext cx="654310" cy="720000"/>
            </a:xfrm>
            <a:prstGeom prst="rect">
              <a:avLst/>
            </a:prstGeom>
          </p:spPr>
        </p:pic>
        <p:pic>
          <p:nvPicPr>
            <p:cNvPr id="9" name="Image 8">
              <a:extLst>
                <a:ext uri="{FF2B5EF4-FFF2-40B4-BE49-F238E27FC236}">
                  <a16:creationId xmlns:a16="http://schemas.microsoft.com/office/drawing/2014/main" id="{1E2F62E4-EE7F-41A7-8BF7-55316EFDA0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883" y="2358246"/>
              <a:ext cx="598258" cy="720000"/>
            </a:xfrm>
            <a:prstGeom prst="rect">
              <a:avLst/>
            </a:prstGeom>
          </p:spPr>
        </p:pic>
        <p:pic>
          <p:nvPicPr>
            <p:cNvPr id="10" name="Image 9">
              <a:extLst>
                <a:ext uri="{FF2B5EF4-FFF2-40B4-BE49-F238E27FC236}">
                  <a16:creationId xmlns:a16="http://schemas.microsoft.com/office/drawing/2014/main" id="{3D532FA9-11EA-4484-B11E-4212C74198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720" y="3231265"/>
              <a:ext cx="756584" cy="720000"/>
            </a:xfrm>
            <a:prstGeom prst="rect">
              <a:avLst/>
            </a:prstGeom>
          </p:spPr>
        </p:pic>
        <p:pic>
          <p:nvPicPr>
            <p:cNvPr id="11" name="Image 10">
              <a:extLst>
                <a:ext uri="{FF2B5EF4-FFF2-40B4-BE49-F238E27FC236}">
                  <a16:creationId xmlns:a16="http://schemas.microsoft.com/office/drawing/2014/main" id="{E94DF853-2610-41A5-BE0B-160DE902F6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8804" y="4064004"/>
              <a:ext cx="661158" cy="720000"/>
            </a:xfrm>
            <a:prstGeom prst="rect">
              <a:avLst/>
            </a:prstGeom>
          </p:spPr>
        </p:pic>
        <p:pic>
          <p:nvPicPr>
            <p:cNvPr id="17" name="Image 16">
              <a:extLst>
                <a:ext uri="{FF2B5EF4-FFF2-40B4-BE49-F238E27FC236}">
                  <a16:creationId xmlns:a16="http://schemas.microsoft.com/office/drawing/2014/main" id="{68AF689C-1E44-4149-B917-76F180DD7B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5197" y="730046"/>
              <a:ext cx="734538" cy="720000"/>
            </a:xfrm>
            <a:prstGeom prst="rect">
              <a:avLst/>
            </a:prstGeom>
          </p:spPr>
        </p:pic>
        <p:sp>
          <p:nvSpPr>
            <p:cNvPr id="18" name="TextBox 7">
              <a:extLst>
                <a:ext uri="{FF2B5EF4-FFF2-40B4-BE49-F238E27FC236}">
                  <a16:creationId xmlns:a16="http://schemas.microsoft.com/office/drawing/2014/main" id="{2425F769-02F7-4F7C-A95B-4A4A419C9CFF}"/>
                </a:ext>
              </a:extLst>
            </p:cNvPr>
            <p:cNvSpPr txBox="1"/>
            <p:nvPr/>
          </p:nvSpPr>
          <p:spPr>
            <a:xfrm>
              <a:off x="720778" y="852376"/>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FFFF00"/>
                  </a:solidFill>
                  <a:effectLst/>
                  <a:uLnTx/>
                  <a:uFillTx/>
                  <a:latin typeface="Muli" panose="02000503000000000000" pitchFamily="2" charset="77"/>
                  <a:ea typeface="+mn-ea"/>
                  <a:cs typeface="+mn-cs"/>
                </a:rPr>
                <a:t>1</a:t>
              </a:r>
            </a:p>
          </p:txBody>
        </p:sp>
        <p:sp>
          <p:nvSpPr>
            <p:cNvPr id="19" name="TextBox 50">
              <a:extLst>
                <a:ext uri="{FF2B5EF4-FFF2-40B4-BE49-F238E27FC236}">
                  <a16:creationId xmlns:a16="http://schemas.microsoft.com/office/drawing/2014/main" id="{289AA9C6-F4D5-4EF2-A801-8B0A91083232}"/>
                </a:ext>
              </a:extLst>
            </p:cNvPr>
            <p:cNvSpPr txBox="1"/>
            <p:nvPr/>
          </p:nvSpPr>
          <p:spPr>
            <a:xfrm>
              <a:off x="718622" y="1651244"/>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ED7D31"/>
                  </a:solidFill>
                  <a:effectLst/>
                  <a:uLnTx/>
                  <a:uFillTx/>
                  <a:latin typeface="Muli" panose="02000503000000000000" pitchFamily="2" charset="77"/>
                  <a:ea typeface="+mn-ea"/>
                  <a:cs typeface="+mn-cs"/>
                </a:rPr>
                <a:t>2</a:t>
              </a:r>
            </a:p>
          </p:txBody>
        </p:sp>
        <p:sp>
          <p:nvSpPr>
            <p:cNvPr id="20" name="TextBox 54">
              <a:extLst>
                <a:ext uri="{FF2B5EF4-FFF2-40B4-BE49-F238E27FC236}">
                  <a16:creationId xmlns:a16="http://schemas.microsoft.com/office/drawing/2014/main" id="{F56B05F3-A741-40FB-A0E1-7A71CADE9CEF}"/>
                </a:ext>
              </a:extLst>
            </p:cNvPr>
            <p:cNvSpPr txBox="1"/>
            <p:nvPr/>
          </p:nvSpPr>
          <p:spPr>
            <a:xfrm>
              <a:off x="708573" y="2493269"/>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FFFF00"/>
                  </a:solidFill>
                  <a:effectLst/>
                  <a:uLnTx/>
                  <a:uFillTx/>
                  <a:latin typeface="Muli" panose="02000503000000000000" pitchFamily="2" charset="77"/>
                  <a:ea typeface="+mn-ea"/>
                  <a:cs typeface="+mn-cs"/>
                </a:rPr>
                <a:t>3</a:t>
              </a:r>
            </a:p>
          </p:txBody>
        </p:sp>
        <p:sp>
          <p:nvSpPr>
            <p:cNvPr id="21" name="TextBox 55">
              <a:extLst>
                <a:ext uri="{FF2B5EF4-FFF2-40B4-BE49-F238E27FC236}">
                  <a16:creationId xmlns:a16="http://schemas.microsoft.com/office/drawing/2014/main" id="{612281D2-0BC4-4FBF-BBA4-00502F80B1B1}"/>
                </a:ext>
              </a:extLst>
            </p:cNvPr>
            <p:cNvSpPr txBox="1"/>
            <p:nvPr/>
          </p:nvSpPr>
          <p:spPr>
            <a:xfrm>
              <a:off x="708573" y="3284010"/>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FFFF00"/>
                  </a:solidFill>
                  <a:effectLst/>
                  <a:uLnTx/>
                  <a:uFillTx/>
                  <a:latin typeface="Muli" panose="02000503000000000000" pitchFamily="2" charset="77"/>
                  <a:ea typeface="+mn-ea"/>
                  <a:cs typeface="+mn-cs"/>
                </a:rPr>
                <a:t>4</a:t>
              </a:r>
            </a:p>
          </p:txBody>
        </p:sp>
        <p:sp>
          <p:nvSpPr>
            <p:cNvPr id="22" name="TextBox 56">
              <a:extLst>
                <a:ext uri="{FF2B5EF4-FFF2-40B4-BE49-F238E27FC236}">
                  <a16:creationId xmlns:a16="http://schemas.microsoft.com/office/drawing/2014/main" id="{679B5A22-0B24-4AD1-A851-7DC4E8B8867C}"/>
                </a:ext>
              </a:extLst>
            </p:cNvPr>
            <p:cNvSpPr txBox="1"/>
            <p:nvPr/>
          </p:nvSpPr>
          <p:spPr>
            <a:xfrm>
              <a:off x="703399" y="4160092"/>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FFFF00"/>
                  </a:solidFill>
                  <a:effectLst/>
                  <a:uLnTx/>
                  <a:uFillTx/>
                  <a:latin typeface="Muli" panose="02000503000000000000" pitchFamily="2" charset="77"/>
                  <a:ea typeface="+mn-ea"/>
                  <a:cs typeface="+mn-cs"/>
                </a:rPr>
                <a:t>5</a:t>
              </a:r>
            </a:p>
          </p:txBody>
        </p:sp>
      </p:grpSp>
      <p:grpSp>
        <p:nvGrpSpPr>
          <p:cNvPr id="95" name="Groupe 94">
            <a:extLst>
              <a:ext uri="{FF2B5EF4-FFF2-40B4-BE49-F238E27FC236}">
                <a16:creationId xmlns:a16="http://schemas.microsoft.com/office/drawing/2014/main" id="{DF5A1D5F-D5D2-486D-802E-28D9BEF29A09}"/>
              </a:ext>
            </a:extLst>
          </p:cNvPr>
          <p:cNvGrpSpPr/>
          <p:nvPr/>
        </p:nvGrpSpPr>
        <p:grpSpPr>
          <a:xfrm>
            <a:off x="6245031" y="1561615"/>
            <a:ext cx="1078038" cy="4012843"/>
            <a:chOff x="6773181" y="771161"/>
            <a:chExt cx="1078038" cy="4012843"/>
          </a:xfrm>
        </p:grpSpPr>
        <p:pic>
          <p:nvPicPr>
            <p:cNvPr id="29" name="Image 28">
              <a:extLst>
                <a:ext uri="{FF2B5EF4-FFF2-40B4-BE49-F238E27FC236}">
                  <a16:creationId xmlns:a16="http://schemas.microsoft.com/office/drawing/2014/main" id="{9B5018CA-4353-4DB7-8096-133E58968C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73181" y="771161"/>
              <a:ext cx="1078038" cy="720000"/>
            </a:xfrm>
            <a:prstGeom prst="rect">
              <a:avLst/>
            </a:prstGeom>
          </p:spPr>
        </p:pic>
        <p:pic>
          <p:nvPicPr>
            <p:cNvPr id="30" name="Image 29">
              <a:extLst>
                <a:ext uri="{FF2B5EF4-FFF2-40B4-BE49-F238E27FC236}">
                  <a16:creationId xmlns:a16="http://schemas.microsoft.com/office/drawing/2014/main" id="{C1921307-90B8-4128-A27B-7434B53595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47435" y="1508288"/>
              <a:ext cx="832062" cy="720000"/>
            </a:xfrm>
            <a:prstGeom prst="rect">
              <a:avLst/>
            </a:prstGeom>
          </p:spPr>
        </p:pic>
        <p:pic>
          <p:nvPicPr>
            <p:cNvPr id="31" name="Image 30">
              <a:extLst>
                <a:ext uri="{FF2B5EF4-FFF2-40B4-BE49-F238E27FC236}">
                  <a16:creationId xmlns:a16="http://schemas.microsoft.com/office/drawing/2014/main" id="{49694B15-2DAA-49DF-A1AC-4DA7A382CA2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03460" y="3261535"/>
              <a:ext cx="688460" cy="720000"/>
            </a:xfrm>
            <a:prstGeom prst="rect">
              <a:avLst/>
            </a:prstGeom>
          </p:spPr>
        </p:pic>
        <p:pic>
          <p:nvPicPr>
            <p:cNvPr id="32" name="Image 31">
              <a:extLst>
                <a:ext uri="{FF2B5EF4-FFF2-40B4-BE49-F238E27FC236}">
                  <a16:creationId xmlns:a16="http://schemas.microsoft.com/office/drawing/2014/main" id="{EC9FF7C9-77AD-4E57-8BB7-6FCE6196D23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92636" y="4064004"/>
              <a:ext cx="659010" cy="720000"/>
            </a:xfrm>
            <a:prstGeom prst="rect">
              <a:avLst/>
            </a:prstGeom>
          </p:spPr>
        </p:pic>
        <p:sp>
          <p:nvSpPr>
            <p:cNvPr id="38" name="TextBox 62">
              <a:extLst>
                <a:ext uri="{FF2B5EF4-FFF2-40B4-BE49-F238E27FC236}">
                  <a16:creationId xmlns:a16="http://schemas.microsoft.com/office/drawing/2014/main" id="{2A1D70DC-54B1-4AB5-AD75-F9922039C955}"/>
                </a:ext>
              </a:extLst>
            </p:cNvPr>
            <p:cNvSpPr txBox="1"/>
            <p:nvPr/>
          </p:nvSpPr>
          <p:spPr>
            <a:xfrm>
              <a:off x="6939120" y="885841"/>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FFFF00"/>
                  </a:solidFill>
                  <a:effectLst/>
                  <a:uLnTx/>
                  <a:uFillTx/>
                  <a:latin typeface="Muli" panose="02000503000000000000" pitchFamily="2" charset="77"/>
                  <a:ea typeface="+mn-ea"/>
                  <a:cs typeface="+mn-cs"/>
                </a:rPr>
                <a:t>11</a:t>
              </a:r>
            </a:p>
          </p:txBody>
        </p:sp>
        <p:sp>
          <p:nvSpPr>
            <p:cNvPr id="39" name="TextBox 63">
              <a:extLst>
                <a:ext uri="{FF2B5EF4-FFF2-40B4-BE49-F238E27FC236}">
                  <a16:creationId xmlns:a16="http://schemas.microsoft.com/office/drawing/2014/main" id="{4B1255BC-25B5-4EEA-980F-87AF74D22605}"/>
                </a:ext>
              </a:extLst>
            </p:cNvPr>
            <p:cNvSpPr txBox="1"/>
            <p:nvPr/>
          </p:nvSpPr>
          <p:spPr>
            <a:xfrm>
              <a:off x="6885631" y="1673263"/>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ED7D31"/>
                  </a:solidFill>
                  <a:effectLst/>
                  <a:uLnTx/>
                  <a:uFillTx/>
                  <a:latin typeface="Muli" panose="02000503000000000000" pitchFamily="2" charset="77"/>
                  <a:ea typeface="+mn-ea"/>
                  <a:cs typeface="+mn-cs"/>
                </a:rPr>
                <a:t>12</a:t>
              </a:r>
            </a:p>
          </p:txBody>
        </p:sp>
        <p:sp>
          <p:nvSpPr>
            <p:cNvPr id="40" name="TextBox 64">
              <a:extLst>
                <a:ext uri="{FF2B5EF4-FFF2-40B4-BE49-F238E27FC236}">
                  <a16:creationId xmlns:a16="http://schemas.microsoft.com/office/drawing/2014/main" id="{FB378191-6841-43B3-9CD5-A76A05EF4BC9}"/>
                </a:ext>
              </a:extLst>
            </p:cNvPr>
            <p:cNvSpPr txBox="1"/>
            <p:nvPr/>
          </p:nvSpPr>
          <p:spPr>
            <a:xfrm>
              <a:off x="6977056" y="3431237"/>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FFFF00"/>
                  </a:solidFill>
                  <a:effectLst/>
                  <a:uLnTx/>
                  <a:uFillTx/>
                  <a:latin typeface="Muli" panose="02000503000000000000" pitchFamily="2" charset="77"/>
                  <a:ea typeface="+mn-ea"/>
                  <a:cs typeface="+mn-cs"/>
                </a:rPr>
                <a:t>14</a:t>
              </a:r>
            </a:p>
          </p:txBody>
        </p:sp>
        <p:sp>
          <p:nvSpPr>
            <p:cNvPr id="41" name="TextBox 65">
              <a:extLst>
                <a:ext uri="{FF2B5EF4-FFF2-40B4-BE49-F238E27FC236}">
                  <a16:creationId xmlns:a16="http://schemas.microsoft.com/office/drawing/2014/main" id="{3DD5B8B7-6BC6-4760-AA75-F45D303DF7BB}"/>
                </a:ext>
              </a:extLst>
            </p:cNvPr>
            <p:cNvSpPr txBox="1"/>
            <p:nvPr/>
          </p:nvSpPr>
          <p:spPr>
            <a:xfrm>
              <a:off x="6933212" y="4230397"/>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ED7D31"/>
                  </a:solidFill>
                  <a:effectLst/>
                  <a:uLnTx/>
                  <a:uFillTx/>
                  <a:latin typeface="Muli" panose="02000503000000000000" pitchFamily="2" charset="77"/>
                  <a:ea typeface="+mn-ea"/>
                  <a:cs typeface="+mn-cs"/>
                </a:rPr>
                <a:t>15</a:t>
              </a:r>
            </a:p>
          </p:txBody>
        </p:sp>
        <p:pic>
          <p:nvPicPr>
            <p:cNvPr id="45" name="Image 21">
              <a:extLst>
                <a:ext uri="{FF2B5EF4-FFF2-40B4-BE49-F238E27FC236}">
                  <a16:creationId xmlns:a16="http://schemas.microsoft.com/office/drawing/2014/main" id="{1ACC5B70-250D-4DA0-B939-A4E3667A5A4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11720" y="2399322"/>
              <a:ext cx="800960" cy="720000"/>
            </a:xfrm>
            <a:prstGeom prst="rect">
              <a:avLst/>
            </a:prstGeom>
          </p:spPr>
        </p:pic>
        <p:sp>
          <p:nvSpPr>
            <p:cNvPr id="46" name="TextBox 70">
              <a:extLst>
                <a:ext uri="{FF2B5EF4-FFF2-40B4-BE49-F238E27FC236}">
                  <a16:creationId xmlns:a16="http://schemas.microsoft.com/office/drawing/2014/main" id="{B456402C-9902-44F7-96DE-3FB3976BA7ED}"/>
                </a:ext>
              </a:extLst>
            </p:cNvPr>
            <p:cNvSpPr txBox="1"/>
            <p:nvPr/>
          </p:nvSpPr>
          <p:spPr>
            <a:xfrm>
              <a:off x="6958753" y="2553770"/>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FFFF00"/>
                  </a:solidFill>
                  <a:effectLst/>
                  <a:uLnTx/>
                  <a:uFillTx/>
                  <a:latin typeface="Muli" panose="02000503000000000000" pitchFamily="2" charset="77"/>
                  <a:ea typeface="+mn-ea"/>
                  <a:cs typeface="+mn-cs"/>
                </a:rPr>
                <a:t>13</a:t>
              </a:r>
            </a:p>
          </p:txBody>
        </p:sp>
      </p:grpSp>
      <p:graphicFrame>
        <p:nvGraphicFramePr>
          <p:cNvPr id="50" name="Tableau 49">
            <a:extLst>
              <a:ext uri="{FF2B5EF4-FFF2-40B4-BE49-F238E27FC236}">
                <a16:creationId xmlns:a16="http://schemas.microsoft.com/office/drawing/2014/main" id="{D56E9DAD-8E2C-4AD5-95D2-13F465585F00}"/>
              </a:ext>
            </a:extLst>
          </p:cNvPr>
          <p:cNvGraphicFramePr>
            <a:graphicFrameLocks noGrp="1"/>
          </p:cNvGraphicFramePr>
          <p:nvPr/>
        </p:nvGraphicFramePr>
        <p:xfrm>
          <a:off x="10407920" y="-2845367"/>
          <a:ext cx="1374565" cy="8554203"/>
        </p:xfrm>
        <a:graphic>
          <a:graphicData uri="http://schemas.openxmlformats.org/drawingml/2006/table">
            <a:tbl>
              <a:tblPr firstRow="1" bandRow="1">
                <a:tableStyleId>{5C22544A-7EE6-4342-B048-85BDC9FD1C3A}</a:tableStyleId>
              </a:tblPr>
              <a:tblGrid>
                <a:gridCol w="1374565">
                  <a:extLst>
                    <a:ext uri="{9D8B030D-6E8A-4147-A177-3AD203B41FA5}">
                      <a16:colId xmlns:a16="http://schemas.microsoft.com/office/drawing/2014/main" val="1099724975"/>
                    </a:ext>
                  </a:extLst>
                </a:gridCol>
              </a:tblGrid>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1662385"/>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056088"/>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082238"/>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7663538"/>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756953"/>
                  </a:ext>
                </a:extLst>
              </a:tr>
              <a:tr h="838707">
                <a:tc>
                  <a:txBody>
                    <a:bodyPr/>
                    <a:lstStyle/>
                    <a:p>
                      <a:pPr algn="ctr"/>
                      <a:r>
                        <a:rPr lang="fr-FR" sz="2000" b="1" err="1">
                          <a:solidFill>
                            <a:srgbClr val="002060"/>
                          </a:solidFill>
                          <a:latin typeface="Hanken Book" pitchFamily="2" charset="77"/>
                        </a:rPr>
                        <a:t>gn</a:t>
                      </a:r>
                      <a:r>
                        <a:rPr lang="fr-FR" sz="2000" b="1">
                          <a:solidFill>
                            <a:srgbClr val="002060"/>
                          </a:solidFill>
                          <a:latin typeface="Hanken Book" pitchFamily="2" charset="77"/>
                        </a:rPr>
                        <a:t>, ai, </a:t>
                      </a:r>
                      <a:r>
                        <a:rPr lang="fr-FR" sz="2000" b="1" err="1">
                          <a:solidFill>
                            <a:srgbClr val="002060"/>
                          </a:solidFill>
                          <a:latin typeface="Hanken Book" pitchFamily="2" charset="77"/>
                        </a:rPr>
                        <a:t>ez</a:t>
                      </a:r>
                      <a:endParaRPr lang="fr-FR" sz="2000" b="1">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031025"/>
                  </a:ext>
                </a:extLst>
              </a:tr>
              <a:tr h="838707">
                <a:tc>
                  <a:txBody>
                    <a:bodyPr/>
                    <a:lstStyle/>
                    <a:p>
                      <a:pPr algn="ctr"/>
                      <a:r>
                        <a:rPr lang="fr-FR" sz="2000" b="1">
                          <a:solidFill>
                            <a:srgbClr val="002060"/>
                          </a:solidFill>
                          <a:latin typeface="Hanken Book" pitchFamily="2" charset="77"/>
                        </a:rPr>
                        <a:t>lettres muettes, </a:t>
                      </a:r>
                      <a:r>
                        <a:rPr lang="fr-FR" sz="2000" b="1" err="1">
                          <a:solidFill>
                            <a:srgbClr val="002060"/>
                          </a:solidFill>
                          <a:latin typeface="Hanken Book" pitchFamily="2" charset="77"/>
                        </a:rPr>
                        <a:t>ill</a:t>
                      </a:r>
                      <a:r>
                        <a:rPr lang="fr-FR" sz="2000" b="1">
                          <a:solidFill>
                            <a:srgbClr val="002060"/>
                          </a:solidFill>
                          <a:latin typeface="Hanken Book" pitchFamily="2" charset="77"/>
                        </a:rPr>
                        <a:t>/</a:t>
                      </a:r>
                      <a:r>
                        <a:rPr lang="fr-FR" sz="2000" b="1" err="1">
                          <a:solidFill>
                            <a:srgbClr val="002060"/>
                          </a:solidFill>
                          <a:latin typeface="Hanken Book" pitchFamily="2" charset="77"/>
                        </a:rPr>
                        <a:t>ij</a:t>
                      </a:r>
                      <a:r>
                        <a:rPr lang="fr-FR" sz="2000" b="1">
                          <a:solidFill>
                            <a:srgbClr val="002060"/>
                          </a:solidFill>
                          <a:latin typeface="Hanken Book" pitchFamily="2" charset="77"/>
                        </a:rPr>
                        <a:t>/, eu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2322"/>
                  </a:ext>
                </a:extLst>
              </a:tr>
              <a:tr h="838707">
                <a:tc>
                  <a:txBody>
                    <a:bodyPr/>
                    <a:lstStyle/>
                    <a:p>
                      <a:pPr algn="ctr"/>
                      <a:r>
                        <a:rPr lang="fr-FR" sz="2000" b="1" err="1">
                          <a:solidFill>
                            <a:srgbClr val="002060"/>
                          </a:solidFill>
                          <a:latin typeface="Hanken Book" pitchFamily="2" charset="77"/>
                        </a:rPr>
                        <a:t>â</a:t>
                      </a:r>
                      <a:r>
                        <a:rPr lang="fr-FR" sz="2000" b="1">
                          <a:solidFill>
                            <a:srgbClr val="002060"/>
                          </a:solidFill>
                          <a:latin typeface="Hanken Book" pitchFamily="2" charset="77"/>
                        </a:rPr>
                        <a:t>, </a:t>
                      </a:r>
                      <a:r>
                        <a:rPr lang="fr-FR" sz="2000" b="1" err="1">
                          <a:solidFill>
                            <a:srgbClr val="002060"/>
                          </a:solidFill>
                          <a:latin typeface="Hanken Book" pitchFamily="2" charset="77"/>
                        </a:rPr>
                        <a:t>oy</a:t>
                      </a:r>
                      <a:endParaRPr lang="fr-FR" sz="2000" b="1">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779956"/>
                  </a:ext>
                </a:extLst>
              </a:tr>
              <a:tr h="838707">
                <a:tc>
                  <a:txBody>
                    <a:bodyPr/>
                    <a:lstStyle/>
                    <a:p>
                      <a:pPr algn="ctr"/>
                      <a:r>
                        <a:rPr lang="fr-FR" sz="2000" b="1">
                          <a:solidFill>
                            <a:srgbClr val="002060"/>
                          </a:solidFill>
                          <a:latin typeface="Hanken Book" pitchFamily="2" charset="77"/>
                        </a:rPr>
                        <a:t>il/j/, </a:t>
                      </a:r>
                      <a:r>
                        <a:rPr lang="fr-FR" sz="2000" b="1" err="1">
                          <a:solidFill>
                            <a:srgbClr val="002060"/>
                          </a:solidFill>
                          <a:latin typeface="Hanken Book" pitchFamily="2" charset="77"/>
                        </a:rPr>
                        <a:t>ill</a:t>
                      </a:r>
                      <a:r>
                        <a:rPr lang="fr-FR" sz="2000" b="1">
                          <a:solidFill>
                            <a:srgbClr val="002060"/>
                          </a:solidFill>
                          <a:latin typeface="Hanken Book" pitchFamily="2" charset="77"/>
                        </a:rPr>
                        <a:t>/j/, ph, </a:t>
                      </a:r>
                      <a:r>
                        <a:rPr lang="fr-FR" sz="2000" b="1" err="1">
                          <a:solidFill>
                            <a:srgbClr val="002060"/>
                          </a:solidFill>
                          <a:latin typeface="Hanken Book" pitchFamily="2" charset="77"/>
                        </a:rPr>
                        <a:t>ei</a:t>
                      </a:r>
                      <a:endParaRPr lang="fr-FR" sz="2000" b="1">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373497"/>
                  </a:ext>
                </a:extLst>
              </a:tr>
              <a:tr h="838707">
                <a:tc>
                  <a:txBody>
                    <a:bodyPr/>
                    <a:lstStyle/>
                    <a:p>
                      <a:pPr algn="ctr"/>
                      <a:r>
                        <a:rPr lang="fr-FR" sz="2000" b="1" dirty="0">
                          <a:solidFill>
                            <a:srgbClr val="002060"/>
                          </a:solidFill>
                          <a:latin typeface="Hanken Book" pitchFamily="2" charset="77"/>
                        </a:rPr>
                        <a:t>y, ê, w</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716144"/>
                  </a:ext>
                </a:extLst>
              </a:tr>
            </a:tbl>
          </a:graphicData>
        </a:graphic>
      </p:graphicFrame>
      <p:grpSp>
        <p:nvGrpSpPr>
          <p:cNvPr id="94" name="Groupe 93">
            <a:extLst>
              <a:ext uri="{FF2B5EF4-FFF2-40B4-BE49-F238E27FC236}">
                <a16:creationId xmlns:a16="http://schemas.microsoft.com/office/drawing/2014/main" id="{C3BE61F4-3957-4138-AE6B-6F95809EB43D}"/>
              </a:ext>
            </a:extLst>
          </p:cNvPr>
          <p:cNvGrpSpPr/>
          <p:nvPr/>
        </p:nvGrpSpPr>
        <p:grpSpPr>
          <a:xfrm>
            <a:off x="9315552" y="1561615"/>
            <a:ext cx="1041319" cy="4103839"/>
            <a:chOff x="9662209" y="4979427"/>
            <a:chExt cx="1041319" cy="4103839"/>
          </a:xfrm>
        </p:grpSpPr>
        <p:pic>
          <p:nvPicPr>
            <p:cNvPr id="55" name="Image 54">
              <a:extLst>
                <a:ext uri="{FF2B5EF4-FFF2-40B4-BE49-F238E27FC236}">
                  <a16:creationId xmlns:a16="http://schemas.microsoft.com/office/drawing/2014/main" id="{DC50AA3D-8FC8-44A6-9E7B-90500E96345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792126" y="4979427"/>
              <a:ext cx="911402" cy="720000"/>
            </a:xfrm>
            <a:prstGeom prst="rect">
              <a:avLst/>
            </a:prstGeom>
          </p:spPr>
        </p:pic>
        <p:pic>
          <p:nvPicPr>
            <p:cNvPr id="56" name="Image 55">
              <a:extLst>
                <a:ext uri="{FF2B5EF4-FFF2-40B4-BE49-F238E27FC236}">
                  <a16:creationId xmlns:a16="http://schemas.microsoft.com/office/drawing/2014/main" id="{D422C2D0-7197-4D42-9BA2-910C2B02F35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810640" y="5807712"/>
              <a:ext cx="694256" cy="720000"/>
            </a:xfrm>
            <a:prstGeom prst="rect">
              <a:avLst/>
            </a:prstGeom>
          </p:spPr>
        </p:pic>
        <p:pic>
          <p:nvPicPr>
            <p:cNvPr id="57" name="Image 56">
              <a:extLst>
                <a:ext uri="{FF2B5EF4-FFF2-40B4-BE49-F238E27FC236}">
                  <a16:creationId xmlns:a16="http://schemas.microsoft.com/office/drawing/2014/main" id="{E76DC620-E5CC-42B4-8DC2-D7E1E478276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697660" y="6607588"/>
              <a:ext cx="917464" cy="720000"/>
            </a:xfrm>
            <a:prstGeom prst="rect">
              <a:avLst/>
            </a:prstGeom>
          </p:spPr>
        </p:pic>
        <p:pic>
          <p:nvPicPr>
            <p:cNvPr id="58" name="Image 57">
              <a:extLst>
                <a:ext uri="{FF2B5EF4-FFF2-40B4-BE49-F238E27FC236}">
                  <a16:creationId xmlns:a16="http://schemas.microsoft.com/office/drawing/2014/main" id="{AA3671C4-48F3-4E48-BEB8-C1A1EA6E8F1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868839" y="7480434"/>
              <a:ext cx="628956" cy="720000"/>
            </a:xfrm>
            <a:prstGeom prst="rect">
              <a:avLst/>
            </a:prstGeom>
          </p:spPr>
        </p:pic>
        <p:pic>
          <p:nvPicPr>
            <p:cNvPr id="59" name="Image 58">
              <a:extLst>
                <a:ext uri="{FF2B5EF4-FFF2-40B4-BE49-F238E27FC236}">
                  <a16:creationId xmlns:a16="http://schemas.microsoft.com/office/drawing/2014/main" id="{B3776122-9A71-4B4E-9E14-EB8DD1FFA8D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62209" y="8363266"/>
              <a:ext cx="965190" cy="720000"/>
            </a:xfrm>
            <a:prstGeom prst="rect">
              <a:avLst/>
            </a:prstGeom>
          </p:spPr>
        </p:pic>
        <p:sp>
          <p:nvSpPr>
            <p:cNvPr id="64" name="TextBox 66">
              <a:extLst>
                <a:ext uri="{FF2B5EF4-FFF2-40B4-BE49-F238E27FC236}">
                  <a16:creationId xmlns:a16="http://schemas.microsoft.com/office/drawing/2014/main" id="{714FC472-1400-4462-98F8-C244C10F6F84}"/>
                </a:ext>
              </a:extLst>
            </p:cNvPr>
            <p:cNvSpPr txBox="1"/>
            <p:nvPr/>
          </p:nvSpPr>
          <p:spPr>
            <a:xfrm>
              <a:off x="9850309" y="5015090"/>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FFFF00"/>
                  </a:solidFill>
                  <a:effectLst/>
                  <a:uLnTx/>
                  <a:uFillTx/>
                  <a:latin typeface="Muli" panose="02000503000000000000" pitchFamily="2" charset="77"/>
                  <a:ea typeface="+mn-ea"/>
                  <a:cs typeface="+mn-cs"/>
                </a:rPr>
                <a:t>16</a:t>
              </a:r>
            </a:p>
          </p:txBody>
        </p:sp>
        <p:sp>
          <p:nvSpPr>
            <p:cNvPr id="65" name="TextBox 67">
              <a:extLst>
                <a:ext uri="{FF2B5EF4-FFF2-40B4-BE49-F238E27FC236}">
                  <a16:creationId xmlns:a16="http://schemas.microsoft.com/office/drawing/2014/main" id="{A84F9735-C56E-40DB-9B56-2614958C2578}"/>
                </a:ext>
              </a:extLst>
            </p:cNvPr>
            <p:cNvSpPr txBox="1"/>
            <p:nvPr/>
          </p:nvSpPr>
          <p:spPr>
            <a:xfrm>
              <a:off x="9852799" y="5994594"/>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ED7D31"/>
                  </a:solidFill>
                  <a:effectLst/>
                  <a:uLnTx/>
                  <a:uFillTx/>
                  <a:latin typeface="Muli" panose="02000503000000000000" pitchFamily="2" charset="77"/>
                  <a:ea typeface="+mn-ea"/>
                  <a:cs typeface="+mn-cs"/>
                </a:rPr>
                <a:t>17</a:t>
              </a:r>
            </a:p>
          </p:txBody>
        </p:sp>
        <p:sp>
          <p:nvSpPr>
            <p:cNvPr id="66" name="TextBox 68">
              <a:extLst>
                <a:ext uri="{FF2B5EF4-FFF2-40B4-BE49-F238E27FC236}">
                  <a16:creationId xmlns:a16="http://schemas.microsoft.com/office/drawing/2014/main" id="{887ED448-9B77-4AC1-824F-2543E8D05001}"/>
                </a:ext>
              </a:extLst>
            </p:cNvPr>
            <p:cNvSpPr txBox="1"/>
            <p:nvPr/>
          </p:nvSpPr>
          <p:spPr>
            <a:xfrm>
              <a:off x="9783061" y="6692845"/>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FFFF00"/>
                  </a:solidFill>
                  <a:effectLst/>
                  <a:uLnTx/>
                  <a:uFillTx/>
                  <a:latin typeface="Muli" panose="02000503000000000000" pitchFamily="2" charset="77"/>
                  <a:ea typeface="+mn-ea"/>
                  <a:cs typeface="+mn-cs"/>
                </a:rPr>
                <a:t>18</a:t>
              </a:r>
            </a:p>
          </p:txBody>
        </p:sp>
        <p:sp>
          <p:nvSpPr>
            <p:cNvPr id="69" name="TextBox 71">
              <a:extLst>
                <a:ext uri="{FF2B5EF4-FFF2-40B4-BE49-F238E27FC236}">
                  <a16:creationId xmlns:a16="http://schemas.microsoft.com/office/drawing/2014/main" id="{46345F3F-ECFD-40E4-AFF8-86D225AFAD3A}"/>
                </a:ext>
              </a:extLst>
            </p:cNvPr>
            <p:cNvSpPr txBox="1"/>
            <p:nvPr/>
          </p:nvSpPr>
          <p:spPr>
            <a:xfrm>
              <a:off x="9885983" y="7654478"/>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FFFF00"/>
                  </a:solidFill>
                  <a:effectLst/>
                  <a:uLnTx/>
                  <a:uFillTx/>
                  <a:latin typeface="Muli" panose="02000503000000000000" pitchFamily="2" charset="77"/>
                  <a:ea typeface="+mn-ea"/>
                  <a:cs typeface="+mn-cs"/>
                </a:rPr>
                <a:t>19</a:t>
              </a:r>
            </a:p>
          </p:txBody>
        </p:sp>
        <p:sp>
          <p:nvSpPr>
            <p:cNvPr id="70" name="TextBox 72">
              <a:extLst>
                <a:ext uri="{FF2B5EF4-FFF2-40B4-BE49-F238E27FC236}">
                  <a16:creationId xmlns:a16="http://schemas.microsoft.com/office/drawing/2014/main" id="{5C8BB4BB-196B-4136-AD34-B1A3A8060E7D}"/>
                </a:ext>
              </a:extLst>
            </p:cNvPr>
            <p:cNvSpPr txBox="1"/>
            <p:nvPr/>
          </p:nvSpPr>
          <p:spPr>
            <a:xfrm>
              <a:off x="9783062" y="8517098"/>
              <a:ext cx="6660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1">
                  <a:ln>
                    <a:noFill/>
                  </a:ln>
                  <a:solidFill>
                    <a:srgbClr val="FFFF00"/>
                  </a:solidFill>
                  <a:effectLst/>
                  <a:uLnTx/>
                  <a:uFillTx/>
                  <a:latin typeface="Muli" panose="02000503000000000000" pitchFamily="2" charset="77"/>
                  <a:ea typeface="+mn-ea"/>
                  <a:cs typeface="+mn-cs"/>
                </a:rPr>
                <a:t>20</a:t>
              </a:r>
            </a:p>
          </p:txBody>
        </p:sp>
      </p:grpSp>
      <p:graphicFrame>
        <p:nvGraphicFramePr>
          <p:cNvPr id="72" name="Tableau 71">
            <a:extLst>
              <a:ext uri="{FF2B5EF4-FFF2-40B4-BE49-F238E27FC236}">
                <a16:creationId xmlns:a16="http://schemas.microsoft.com/office/drawing/2014/main" id="{FFC0CA06-D659-4DEB-9C98-A0EC9A1CB032}"/>
              </a:ext>
            </a:extLst>
          </p:cNvPr>
          <p:cNvGraphicFramePr>
            <a:graphicFrameLocks noGrp="1"/>
          </p:cNvGraphicFramePr>
          <p:nvPr/>
        </p:nvGraphicFramePr>
        <p:xfrm>
          <a:off x="4303596" y="-2787564"/>
          <a:ext cx="1374565" cy="8554203"/>
        </p:xfrm>
        <a:graphic>
          <a:graphicData uri="http://schemas.openxmlformats.org/drawingml/2006/table">
            <a:tbl>
              <a:tblPr firstRow="1" bandRow="1">
                <a:tableStyleId>{5C22544A-7EE6-4342-B048-85BDC9FD1C3A}</a:tableStyleId>
              </a:tblPr>
              <a:tblGrid>
                <a:gridCol w="1374565">
                  <a:extLst>
                    <a:ext uri="{9D8B030D-6E8A-4147-A177-3AD203B41FA5}">
                      <a16:colId xmlns:a16="http://schemas.microsoft.com/office/drawing/2014/main" val="1099724975"/>
                    </a:ext>
                  </a:extLst>
                </a:gridCol>
              </a:tblGrid>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1662385"/>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056088"/>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082238"/>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7663538"/>
                  </a:ext>
                </a:extLst>
              </a:tr>
              <a:tr h="838707">
                <a:tc>
                  <a:txBody>
                    <a:bodyPr/>
                    <a:lstStyle/>
                    <a:p>
                      <a:pPr algn="ct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756953"/>
                  </a:ext>
                </a:extLst>
              </a:tr>
              <a:tr h="838707">
                <a:tc>
                  <a:txBody>
                    <a:bodyPr/>
                    <a:lstStyle/>
                    <a:p>
                      <a:pPr algn="ctr"/>
                      <a:r>
                        <a:rPr lang="fr-FR" sz="2000" b="1">
                          <a:solidFill>
                            <a:srgbClr val="002060"/>
                          </a:solidFill>
                          <a:latin typeface="Hanken Book" pitchFamily="2" charset="77"/>
                        </a:rPr>
                        <a:t>d, </a:t>
                      </a:r>
                      <a:r>
                        <a:rPr lang="fr-FR" sz="2000" b="1" err="1">
                          <a:solidFill>
                            <a:srgbClr val="002060"/>
                          </a:solidFill>
                          <a:latin typeface="Hanken Book" pitchFamily="2" charset="77"/>
                        </a:rPr>
                        <a:t>t</a:t>
                      </a:r>
                      <a:r>
                        <a:rPr lang="fr-FR" sz="2000" b="1">
                          <a:solidFill>
                            <a:srgbClr val="002060"/>
                          </a:solidFill>
                          <a:latin typeface="Hanken Book" pitchFamily="2" charset="77"/>
                        </a:rPr>
                        <a:t>, 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031025"/>
                  </a:ext>
                </a:extLst>
              </a:tr>
              <a:tr h="838707">
                <a:tc>
                  <a:txBody>
                    <a:bodyPr/>
                    <a:lstStyle/>
                    <a:p>
                      <a:pPr algn="ctr"/>
                      <a:r>
                        <a:rPr lang="fr-FR" sz="2000" b="1">
                          <a:solidFill>
                            <a:srgbClr val="002060"/>
                          </a:solidFill>
                          <a:latin typeface="Hanken Book" pitchFamily="2" charset="77"/>
                        </a:rPr>
                        <a:t>c, b, 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2322"/>
                  </a:ext>
                </a:extLst>
              </a:tr>
              <a:tr h="838707">
                <a:tc>
                  <a:txBody>
                    <a:bodyPr/>
                    <a:lstStyle/>
                    <a:p>
                      <a:pPr algn="ctr"/>
                      <a:r>
                        <a:rPr lang="fr-FR" sz="2000" b="1" err="1">
                          <a:solidFill>
                            <a:srgbClr val="002060"/>
                          </a:solidFill>
                          <a:latin typeface="Hanken Book" pitchFamily="2" charset="77"/>
                        </a:rPr>
                        <a:t>gu</a:t>
                      </a:r>
                      <a:r>
                        <a:rPr lang="fr-FR" sz="2000" b="1">
                          <a:solidFill>
                            <a:srgbClr val="002060"/>
                          </a:solidFill>
                          <a:latin typeface="Hanken Book" pitchFamily="2" charset="77"/>
                        </a:rPr>
                        <a:t>, k, q</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4779956"/>
                  </a:ext>
                </a:extLst>
              </a:tr>
              <a:tr h="838707">
                <a:tc>
                  <a:txBody>
                    <a:bodyPr/>
                    <a:lstStyle/>
                    <a:p>
                      <a:pPr algn="ctr"/>
                      <a:r>
                        <a:rPr lang="fr-FR" sz="2000" b="1">
                          <a:solidFill>
                            <a:srgbClr val="002060"/>
                          </a:solidFill>
                          <a:latin typeface="Hanken Book" pitchFamily="2" charset="77"/>
                        </a:rPr>
                        <a:t>z, es, est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373497"/>
                  </a:ext>
                </a:extLst>
              </a:tr>
              <a:tr h="838707">
                <a:tc>
                  <a:txBody>
                    <a:bodyPr/>
                    <a:lstStyle/>
                    <a:p>
                      <a:pPr algn="ctr"/>
                      <a:r>
                        <a:rPr lang="fr-FR" sz="2000" b="1" dirty="0">
                          <a:solidFill>
                            <a:srgbClr val="002060"/>
                          </a:solidFill>
                          <a:latin typeface="Hanken Book" pitchFamily="2" charset="77"/>
                        </a:rPr>
                        <a:t>en/</a:t>
                      </a:r>
                      <a:r>
                        <a:rPr lang="fr-FR" sz="2000" b="1" dirty="0" err="1">
                          <a:solidFill>
                            <a:srgbClr val="002060"/>
                          </a:solidFill>
                          <a:latin typeface="Hanken Book" pitchFamily="2" charset="77"/>
                        </a:rPr>
                        <a:t>em</a:t>
                      </a:r>
                      <a:r>
                        <a:rPr lang="fr-FR" sz="2000" b="1" dirty="0">
                          <a:solidFill>
                            <a:srgbClr val="002060"/>
                          </a:solidFill>
                          <a:latin typeface="Hanken Book" pitchFamily="2" charset="77"/>
                        </a:rPr>
                        <a:t>, on/om, an/</a:t>
                      </a:r>
                      <a:r>
                        <a:rPr lang="fr-FR" sz="2000" b="1" dirty="0" err="1">
                          <a:solidFill>
                            <a:srgbClr val="002060"/>
                          </a:solidFill>
                          <a:latin typeface="Hanken Book" pitchFamily="2" charset="77"/>
                        </a:rPr>
                        <a:t>am</a:t>
                      </a:r>
                      <a:endParaRPr lang="fr-FR" sz="2000" b="1" dirty="0">
                        <a:solidFill>
                          <a:srgbClr val="002060"/>
                        </a:solidFill>
                        <a:latin typeface="Hanken Book" pitchFamily="2" charset="77"/>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716144"/>
                  </a:ext>
                </a:extLst>
              </a:tr>
            </a:tbl>
          </a:graphicData>
        </a:graphic>
      </p:graphicFrame>
      <p:grpSp>
        <p:nvGrpSpPr>
          <p:cNvPr id="93" name="Groupe 92">
            <a:extLst>
              <a:ext uri="{FF2B5EF4-FFF2-40B4-BE49-F238E27FC236}">
                <a16:creationId xmlns:a16="http://schemas.microsoft.com/office/drawing/2014/main" id="{B99C0E5D-8A04-4930-A9A7-AB8419ABF8AB}"/>
              </a:ext>
            </a:extLst>
          </p:cNvPr>
          <p:cNvGrpSpPr/>
          <p:nvPr/>
        </p:nvGrpSpPr>
        <p:grpSpPr>
          <a:xfrm>
            <a:off x="3360224" y="1561615"/>
            <a:ext cx="892324" cy="4178035"/>
            <a:chOff x="3483137" y="4960834"/>
            <a:chExt cx="892324" cy="4178035"/>
          </a:xfrm>
        </p:grpSpPr>
        <p:pic>
          <p:nvPicPr>
            <p:cNvPr id="77" name="Image 76">
              <a:extLst>
                <a:ext uri="{FF2B5EF4-FFF2-40B4-BE49-F238E27FC236}">
                  <a16:creationId xmlns:a16="http://schemas.microsoft.com/office/drawing/2014/main" id="{EFD2AA87-444F-4B2D-B5C3-69E574ACC34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521301" y="4960834"/>
              <a:ext cx="668254" cy="720000"/>
            </a:xfrm>
            <a:prstGeom prst="rect">
              <a:avLst/>
            </a:prstGeom>
          </p:spPr>
        </p:pic>
        <p:pic>
          <p:nvPicPr>
            <p:cNvPr id="78" name="Image 77">
              <a:extLst>
                <a:ext uri="{FF2B5EF4-FFF2-40B4-BE49-F238E27FC236}">
                  <a16:creationId xmlns:a16="http://schemas.microsoft.com/office/drawing/2014/main" id="{3D28D9E2-F9AC-47FC-8BC8-70589F1BE7E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510653" y="5756605"/>
              <a:ext cx="795696" cy="720000"/>
            </a:xfrm>
            <a:prstGeom prst="rect">
              <a:avLst/>
            </a:prstGeom>
          </p:spPr>
        </p:pic>
        <p:pic>
          <p:nvPicPr>
            <p:cNvPr id="79" name="Image 78">
              <a:extLst>
                <a:ext uri="{FF2B5EF4-FFF2-40B4-BE49-F238E27FC236}">
                  <a16:creationId xmlns:a16="http://schemas.microsoft.com/office/drawing/2014/main" id="{57CAAEA1-F72F-4AC5-AEE3-61F94322C06F}"/>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565917" y="6576187"/>
              <a:ext cx="809544" cy="720000"/>
            </a:xfrm>
            <a:prstGeom prst="rect">
              <a:avLst/>
            </a:prstGeom>
          </p:spPr>
        </p:pic>
        <p:pic>
          <p:nvPicPr>
            <p:cNvPr id="80" name="Image 79">
              <a:extLst>
                <a:ext uri="{FF2B5EF4-FFF2-40B4-BE49-F238E27FC236}">
                  <a16:creationId xmlns:a16="http://schemas.microsoft.com/office/drawing/2014/main" id="{969C1715-3F1E-4AC0-A178-1DC47815196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521301" y="7486174"/>
              <a:ext cx="792654" cy="720000"/>
            </a:xfrm>
            <a:prstGeom prst="rect">
              <a:avLst/>
            </a:prstGeom>
          </p:spPr>
        </p:pic>
        <p:pic>
          <p:nvPicPr>
            <p:cNvPr id="81" name="Image 80">
              <a:extLst>
                <a:ext uri="{FF2B5EF4-FFF2-40B4-BE49-F238E27FC236}">
                  <a16:creationId xmlns:a16="http://schemas.microsoft.com/office/drawing/2014/main" id="{C9814398-6724-442A-8985-8AF77E0CC330}"/>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521301" y="8405339"/>
              <a:ext cx="789528" cy="720000"/>
            </a:xfrm>
            <a:prstGeom prst="rect">
              <a:avLst/>
            </a:prstGeom>
          </p:spPr>
        </p:pic>
        <p:sp>
          <p:nvSpPr>
            <p:cNvPr id="88" name="TextBox 57">
              <a:extLst>
                <a:ext uri="{FF2B5EF4-FFF2-40B4-BE49-F238E27FC236}">
                  <a16:creationId xmlns:a16="http://schemas.microsoft.com/office/drawing/2014/main" id="{9876A905-D24E-4563-B0B2-BEE21D14874F}"/>
                </a:ext>
              </a:extLst>
            </p:cNvPr>
            <p:cNvSpPr txBox="1"/>
            <p:nvPr/>
          </p:nvSpPr>
          <p:spPr>
            <a:xfrm>
              <a:off x="3517156" y="4991855"/>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ED7D31"/>
                  </a:solidFill>
                  <a:effectLst/>
                  <a:uLnTx/>
                  <a:uFillTx/>
                  <a:latin typeface="Muli" panose="02000503000000000000" pitchFamily="2" charset="77"/>
                  <a:ea typeface="+mn-ea"/>
                  <a:cs typeface="+mn-cs"/>
                </a:rPr>
                <a:t>6</a:t>
              </a:r>
            </a:p>
          </p:txBody>
        </p:sp>
        <p:sp>
          <p:nvSpPr>
            <p:cNvPr id="89" name="TextBox 58">
              <a:extLst>
                <a:ext uri="{FF2B5EF4-FFF2-40B4-BE49-F238E27FC236}">
                  <a16:creationId xmlns:a16="http://schemas.microsoft.com/office/drawing/2014/main" id="{2BE86C1E-83B9-49E3-8995-9479C10D52F3}"/>
                </a:ext>
              </a:extLst>
            </p:cNvPr>
            <p:cNvSpPr txBox="1"/>
            <p:nvPr/>
          </p:nvSpPr>
          <p:spPr>
            <a:xfrm>
              <a:off x="3563442" y="5831890"/>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FFFF00"/>
                  </a:solidFill>
                  <a:effectLst/>
                  <a:uLnTx/>
                  <a:uFillTx/>
                  <a:latin typeface="Muli" panose="02000503000000000000" pitchFamily="2" charset="77"/>
                  <a:ea typeface="+mn-ea"/>
                  <a:cs typeface="+mn-cs"/>
                </a:rPr>
                <a:t>7</a:t>
              </a:r>
            </a:p>
          </p:txBody>
        </p:sp>
        <p:sp>
          <p:nvSpPr>
            <p:cNvPr id="90" name="TextBox 59">
              <a:extLst>
                <a:ext uri="{FF2B5EF4-FFF2-40B4-BE49-F238E27FC236}">
                  <a16:creationId xmlns:a16="http://schemas.microsoft.com/office/drawing/2014/main" id="{074F3EC6-8D2D-47FB-8ABD-8440C980BD5A}"/>
                </a:ext>
              </a:extLst>
            </p:cNvPr>
            <p:cNvSpPr txBox="1"/>
            <p:nvPr/>
          </p:nvSpPr>
          <p:spPr>
            <a:xfrm>
              <a:off x="3569201" y="6670645"/>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FFFF00"/>
                  </a:solidFill>
                  <a:effectLst/>
                  <a:uLnTx/>
                  <a:uFillTx/>
                  <a:latin typeface="Muli" panose="02000503000000000000" pitchFamily="2" charset="77"/>
                  <a:ea typeface="+mn-ea"/>
                  <a:cs typeface="+mn-cs"/>
                </a:rPr>
                <a:t>8</a:t>
              </a:r>
            </a:p>
          </p:txBody>
        </p:sp>
        <p:sp>
          <p:nvSpPr>
            <p:cNvPr id="91" name="TextBox 60">
              <a:extLst>
                <a:ext uri="{FF2B5EF4-FFF2-40B4-BE49-F238E27FC236}">
                  <a16:creationId xmlns:a16="http://schemas.microsoft.com/office/drawing/2014/main" id="{1D4111EA-D78D-4943-8D9F-4C5DAA752E8E}"/>
                </a:ext>
              </a:extLst>
            </p:cNvPr>
            <p:cNvSpPr txBox="1"/>
            <p:nvPr/>
          </p:nvSpPr>
          <p:spPr>
            <a:xfrm>
              <a:off x="3483137" y="7654478"/>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ED7D31"/>
                  </a:solidFill>
                  <a:effectLst/>
                  <a:uLnTx/>
                  <a:uFillTx/>
                  <a:latin typeface="Muli" panose="02000503000000000000" pitchFamily="2" charset="77"/>
                  <a:ea typeface="+mn-ea"/>
                  <a:cs typeface="+mn-cs"/>
                </a:rPr>
                <a:t>9</a:t>
              </a:r>
            </a:p>
          </p:txBody>
        </p:sp>
        <p:sp>
          <p:nvSpPr>
            <p:cNvPr id="92" name="TextBox 61">
              <a:extLst>
                <a:ext uri="{FF2B5EF4-FFF2-40B4-BE49-F238E27FC236}">
                  <a16:creationId xmlns:a16="http://schemas.microsoft.com/office/drawing/2014/main" id="{91B29C34-F0E2-4333-9203-92B3610E5908}"/>
                </a:ext>
              </a:extLst>
            </p:cNvPr>
            <p:cNvSpPr txBox="1"/>
            <p:nvPr/>
          </p:nvSpPr>
          <p:spPr>
            <a:xfrm>
              <a:off x="3531878" y="8615649"/>
              <a:ext cx="6660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1">
                  <a:ln>
                    <a:noFill/>
                  </a:ln>
                  <a:solidFill>
                    <a:srgbClr val="FFFF00"/>
                  </a:solidFill>
                  <a:effectLst/>
                  <a:uLnTx/>
                  <a:uFillTx/>
                  <a:latin typeface="Muli" panose="02000503000000000000" pitchFamily="2" charset="77"/>
                  <a:ea typeface="+mn-ea"/>
                  <a:cs typeface="+mn-cs"/>
                </a:rPr>
                <a:t>10</a:t>
              </a:r>
            </a:p>
          </p:txBody>
        </p:sp>
      </p:grpSp>
    </p:spTree>
    <p:extLst>
      <p:ext uri="{BB962C8B-B14F-4D97-AF65-F5344CB8AC3E}">
        <p14:creationId xmlns:p14="http://schemas.microsoft.com/office/powerpoint/2010/main" val="2690876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012D"/>
        </a:solidFill>
        <a:effectLst/>
      </p:bgPr>
    </p:bg>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5D23E09D-4510-405C-8012-09D005A50350}"/>
              </a:ext>
            </a:extLst>
          </p:cNvPr>
          <p:cNvGrpSpPr/>
          <p:nvPr/>
        </p:nvGrpSpPr>
        <p:grpSpPr>
          <a:xfrm>
            <a:off x="566808" y="-108804"/>
            <a:ext cx="9520238" cy="7011920"/>
            <a:chOff x="0" y="-56853"/>
            <a:chExt cx="6858000" cy="5051108"/>
          </a:xfrm>
        </p:grpSpPr>
        <p:pic>
          <p:nvPicPr>
            <p:cNvPr id="4" name="Image 3">
              <a:extLst>
                <a:ext uri="{FF2B5EF4-FFF2-40B4-BE49-F238E27FC236}">
                  <a16:creationId xmlns:a16="http://schemas.microsoft.com/office/drawing/2014/main" id="{79B5182E-35AC-43A1-B133-5B6197101E1E}"/>
                </a:ext>
              </a:extLst>
            </p:cNvPr>
            <p:cNvPicPr>
              <a:picLocks noChangeAspect="1"/>
            </p:cNvPicPr>
            <p:nvPr/>
          </p:nvPicPr>
          <p:blipFill>
            <a:blip r:embed="rId2"/>
            <a:stretch>
              <a:fillRect/>
            </a:stretch>
          </p:blipFill>
          <p:spPr>
            <a:xfrm>
              <a:off x="0" y="-56853"/>
              <a:ext cx="6858000" cy="5009853"/>
            </a:xfrm>
            <a:prstGeom prst="rect">
              <a:avLst/>
            </a:prstGeom>
          </p:spPr>
        </p:pic>
        <p:sp>
          <p:nvSpPr>
            <p:cNvPr id="5" name="ZoneTexte 4">
              <a:extLst>
                <a:ext uri="{FF2B5EF4-FFF2-40B4-BE49-F238E27FC236}">
                  <a16:creationId xmlns:a16="http://schemas.microsoft.com/office/drawing/2014/main" id="{EE40E082-A312-4D23-A988-6B1DA248E3F2}"/>
                </a:ext>
              </a:extLst>
            </p:cNvPr>
            <p:cNvSpPr txBox="1"/>
            <p:nvPr/>
          </p:nvSpPr>
          <p:spPr>
            <a:xfrm>
              <a:off x="2359841" y="3508798"/>
              <a:ext cx="2504912" cy="1485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err="1">
                  <a:ln>
                    <a:noFill/>
                  </a:ln>
                  <a:solidFill>
                    <a:srgbClr val="FFFF00"/>
                  </a:solidFill>
                  <a:effectLst/>
                  <a:uLnTx/>
                  <a:uFillTx/>
                  <a:latin typeface="Calibri" panose="020F0502020204030204"/>
                  <a:ea typeface="+mn-ea"/>
                  <a:cs typeface="+mn-cs"/>
                </a:rPr>
                <a:t>Kalulu</a:t>
              </a:r>
              <a:r>
                <a:rPr kumimoji="0" lang="fr-FR" sz="3200" b="0" i="0" u="none" strike="noStrike" kern="1200" cap="none" spc="0" normalizeH="0" baseline="0" noProof="0" dirty="0">
                  <a:ln>
                    <a:noFill/>
                  </a:ln>
                  <a:solidFill>
                    <a:srgbClr val="FFFF00"/>
                  </a:solidFill>
                  <a:effectLst/>
                  <a:uLnTx/>
                  <a:uFillTx/>
                  <a:latin typeface="Calibri" panose="020F0502020204030204"/>
                  <a:ea typeface="+mn-ea"/>
                  <a:cs typeface="+mn-cs"/>
                </a:rPr>
                <a:t> comprend 20 jardins mentaux à parcourir.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BD5D57A0-94F5-D489-8AE9-8A722763326A}"/>
              </a:ext>
            </a:extLst>
          </p:cNvPr>
          <p:cNvSpPr/>
          <p:nvPr/>
        </p:nvSpPr>
        <p:spPr>
          <a:xfrm>
            <a:off x="8288949" y="6155654"/>
            <a:ext cx="368075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u="sng" dirty="0">
                <a:solidFill>
                  <a:srgbClr val="FFFF00"/>
                </a:solidFill>
                <a:effectLst/>
                <a:latin typeface="Verdana" panose="020B060403050404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www.excellolab.org</a:t>
            </a:r>
            <a:endParaRPr kumimoji="0" lang="fr-FR" sz="2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219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2C8249D-807F-445D-B8BE-9AB6FA177723}"/>
              </a:ext>
            </a:extLst>
          </p:cNvPr>
          <p:cNvGraphicFramePr>
            <a:graphicFrameLocks noGrp="1"/>
          </p:cNvGraphicFramePr>
          <p:nvPr/>
        </p:nvGraphicFramePr>
        <p:xfrm>
          <a:off x="855362" y="704804"/>
          <a:ext cx="3587121" cy="1913828"/>
        </p:xfrm>
        <a:graphic>
          <a:graphicData uri="http://schemas.openxmlformats.org/drawingml/2006/table">
            <a:tbl>
              <a:tblPr firstRow="1" bandRow="1">
                <a:tableStyleId>{5940675A-B579-460E-94D1-54222C63F5DA}</a:tableStyleId>
              </a:tblPr>
              <a:tblGrid>
                <a:gridCol w="3587121">
                  <a:extLst>
                    <a:ext uri="{9D8B030D-6E8A-4147-A177-3AD203B41FA5}">
                      <a16:colId xmlns:a16="http://schemas.microsoft.com/office/drawing/2014/main" val="135877084"/>
                    </a:ext>
                  </a:extLst>
                </a:gridCol>
              </a:tblGrid>
              <a:tr h="669766">
                <a:tc>
                  <a:txBody>
                    <a:bodyPr/>
                    <a:lstStyle/>
                    <a:p>
                      <a:pPr marL="228600" indent="-228600" algn="ctr">
                        <a:buAutoNum type="arabicParenR"/>
                      </a:pPr>
                      <a:r>
                        <a:rPr lang="fr-FR" sz="1800" b="1" i="0" noProof="0" dirty="0">
                          <a:solidFill>
                            <a:srgbClr val="002060"/>
                          </a:solidFill>
                          <a:latin typeface="Hanken Light" pitchFamily="2" charset="77"/>
                        </a:rPr>
                        <a:t>Apprendre un</a:t>
                      </a:r>
                      <a:r>
                        <a:rPr lang="fr-FR" sz="1800" b="1" i="0" baseline="0" noProof="0" dirty="0">
                          <a:solidFill>
                            <a:srgbClr val="002060"/>
                          </a:solidFill>
                          <a:latin typeface="Hanken Light" pitchFamily="2" charset="77"/>
                        </a:rPr>
                        <a:t> correspondance graphème - phonème</a:t>
                      </a:r>
                      <a:endParaRPr lang="fr-FR" sz="1800" b="1" i="0" noProof="0" dirty="0">
                        <a:solidFill>
                          <a:srgbClr val="002060"/>
                        </a:solidFill>
                        <a:latin typeface="Hanken Light" pitchFamily="2" charset="77"/>
                      </a:endParaRPr>
                    </a:p>
                  </a:txBody>
                  <a:tcPr marL="133953" marR="133953" marT="66977" marB="66977"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2786682"/>
                  </a:ext>
                </a:extLst>
              </a:tr>
              <a:tr h="1205578">
                <a:tc>
                  <a:txBody>
                    <a:bodyPr/>
                    <a:lstStyle/>
                    <a:p>
                      <a:pPr algn="ctr"/>
                      <a:r>
                        <a:rPr lang="fr-FR" sz="1800" b="0" i="0" kern="1200" noProof="0" dirty="0">
                          <a:solidFill>
                            <a:srgbClr val="002060"/>
                          </a:solidFill>
                          <a:effectLst/>
                          <a:latin typeface="Hanken Light" pitchFamily="2" charset="77"/>
                          <a:ea typeface="+mn-ea"/>
                          <a:cs typeface="+mn-cs"/>
                        </a:rPr>
                        <a:t>L’enfant clique sur le graphème pour l’entendre et le voir prononcé par un</a:t>
                      </a:r>
                      <a:r>
                        <a:rPr lang="fr-FR" sz="1800" b="0" i="0" kern="1200" baseline="0" noProof="0" dirty="0">
                          <a:solidFill>
                            <a:srgbClr val="002060"/>
                          </a:solidFill>
                          <a:effectLst/>
                          <a:latin typeface="Hanken Light" pitchFamily="2" charset="77"/>
                          <a:ea typeface="+mn-ea"/>
                          <a:cs typeface="+mn-cs"/>
                        </a:rPr>
                        <a:t> autre enfant</a:t>
                      </a:r>
                      <a:r>
                        <a:rPr lang="fr-FR" sz="1800" b="0" i="0" kern="1200" noProof="0" dirty="0">
                          <a:solidFill>
                            <a:srgbClr val="002060"/>
                          </a:solidFill>
                          <a:effectLst/>
                          <a:latin typeface="Hanken Light" pitchFamily="2" charset="77"/>
                          <a:ea typeface="+mn-ea"/>
                          <a:cs typeface="+mn-cs"/>
                        </a:rPr>
                        <a:t>.</a:t>
                      </a:r>
                      <a:endParaRPr lang="fr-FR" sz="1600" b="0" i="0" noProof="0" dirty="0">
                        <a:solidFill>
                          <a:srgbClr val="002060"/>
                        </a:solidFill>
                        <a:latin typeface="Hanken Light" pitchFamily="2" charset="77"/>
                      </a:endParaRPr>
                    </a:p>
                    <a:p>
                      <a:endParaRPr lang="fr-FR" sz="1800" b="0" i="0" noProof="0" dirty="0">
                        <a:solidFill>
                          <a:srgbClr val="002060"/>
                        </a:solidFill>
                        <a:latin typeface="Hanken Light" pitchFamily="2" charset="77"/>
                      </a:endParaRPr>
                    </a:p>
                  </a:txBody>
                  <a:tcPr marL="133953" marR="133953" marT="66977" marB="66977"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5735083"/>
                  </a:ext>
                </a:extLst>
              </a:tr>
            </a:tbl>
          </a:graphicData>
        </a:graphic>
      </p:graphicFrame>
      <p:graphicFrame>
        <p:nvGraphicFramePr>
          <p:cNvPr id="5" name="Tableau 4">
            <a:extLst>
              <a:ext uri="{FF2B5EF4-FFF2-40B4-BE49-F238E27FC236}">
                <a16:creationId xmlns:a16="http://schemas.microsoft.com/office/drawing/2014/main" id="{21B21415-2004-42A9-8850-6646F243E982}"/>
              </a:ext>
            </a:extLst>
          </p:cNvPr>
          <p:cNvGraphicFramePr>
            <a:graphicFrameLocks noGrp="1"/>
          </p:cNvGraphicFramePr>
          <p:nvPr/>
        </p:nvGraphicFramePr>
        <p:xfrm>
          <a:off x="1393948" y="2480330"/>
          <a:ext cx="3656677" cy="1639508"/>
        </p:xfrm>
        <a:graphic>
          <a:graphicData uri="http://schemas.openxmlformats.org/drawingml/2006/table">
            <a:tbl>
              <a:tblPr firstRow="1" bandRow="1">
                <a:tableStyleId>{5940675A-B579-460E-94D1-54222C63F5DA}</a:tableStyleId>
              </a:tblPr>
              <a:tblGrid>
                <a:gridCol w="3656677">
                  <a:extLst>
                    <a:ext uri="{9D8B030D-6E8A-4147-A177-3AD203B41FA5}">
                      <a16:colId xmlns:a16="http://schemas.microsoft.com/office/drawing/2014/main" val="135877084"/>
                    </a:ext>
                  </a:extLst>
                </a:gridCol>
              </a:tblGrid>
              <a:tr h="669766">
                <a:tc>
                  <a:txBody>
                    <a:bodyPr/>
                    <a:lstStyle/>
                    <a:p>
                      <a:pPr algn="ctr"/>
                      <a:r>
                        <a:rPr lang="fr-FR" sz="1800" b="1" i="0" noProof="0" dirty="0">
                          <a:solidFill>
                            <a:srgbClr val="002060"/>
                          </a:solidFill>
                          <a:latin typeface="Hanken Light" pitchFamily="2" charset="77"/>
                        </a:rPr>
                        <a:t>2) Entendre le phonème </a:t>
                      </a:r>
                    </a:p>
                    <a:p>
                      <a:pPr algn="ctr"/>
                      <a:r>
                        <a:rPr lang="fr-FR" sz="1800" b="1" i="0" noProof="0" dirty="0">
                          <a:solidFill>
                            <a:srgbClr val="002060"/>
                          </a:solidFill>
                          <a:latin typeface="Hanken Light" pitchFamily="2" charset="77"/>
                        </a:rPr>
                        <a:t>dans un mot</a:t>
                      </a:r>
                    </a:p>
                  </a:txBody>
                  <a:tcPr marL="133953" marR="133953" marT="66977" marB="66977"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2786682"/>
                  </a:ext>
                </a:extLst>
              </a:tr>
              <a:tr h="937672">
                <a:tc>
                  <a:txBody>
                    <a:bodyPr/>
                    <a:lstStyle/>
                    <a:p>
                      <a:pPr algn="ctr"/>
                      <a:r>
                        <a:rPr lang="fr-FR" sz="1800" b="0" i="0" kern="1200" baseline="0" noProof="0" dirty="0">
                          <a:solidFill>
                            <a:srgbClr val="002060"/>
                          </a:solidFill>
                          <a:effectLst/>
                          <a:latin typeface="Hanken Light" pitchFamily="2" charset="77"/>
                          <a:ea typeface="+mn-ea"/>
                          <a:cs typeface="+mn-cs"/>
                        </a:rPr>
                        <a:t>L’enfant clique sur le graphème pour l’entendre dans un mot, par exemple </a:t>
                      </a:r>
                      <a:r>
                        <a:rPr lang="fr-FR" sz="1800" b="0" i="0" kern="1200" noProof="0" dirty="0">
                          <a:solidFill>
                            <a:srgbClr val="002060"/>
                          </a:solidFill>
                          <a:effectLst/>
                          <a:latin typeface="Hanken Light" pitchFamily="2" charset="77"/>
                          <a:ea typeface="+mn-ea"/>
                          <a:cs typeface="+mn-cs"/>
                        </a:rPr>
                        <a:t>« /n/</a:t>
                      </a:r>
                      <a:r>
                        <a:rPr lang="fr-FR" sz="1800" b="0" i="0" kern="1200" baseline="0" noProof="0" dirty="0">
                          <a:solidFill>
                            <a:srgbClr val="002060"/>
                          </a:solidFill>
                          <a:effectLst/>
                          <a:latin typeface="Hanken Light" pitchFamily="2" charset="77"/>
                          <a:ea typeface="+mn-ea"/>
                          <a:cs typeface="+mn-cs"/>
                        </a:rPr>
                        <a:t> comme noix. » </a:t>
                      </a:r>
                      <a:endParaRPr lang="fr-FR" sz="1800" b="0" i="0" noProof="0" dirty="0">
                        <a:solidFill>
                          <a:srgbClr val="002060"/>
                        </a:solidFill>
                        <a:latin typeface="Hanken Light" pitchFamily="2" charset="77"/>
                      </a:endParaRPr>
                    </a:p>
                  </a:txBody>
                  <a:tcPr marL="133953" marR="133953" marT="66977" marB="66977"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5735083"/>
                  </a:ext>
                </a:extLst>
              </a:tr>
            </a:tbl>
          </a:graphicData>
        </a:graphic>
      </p:graphicFrame>
      <p:graphicFrame>
        <p:nvGraphicFramePr>
          <p:cNvPr id="6" name="Tableau 5">
            <a:extLst>
              <a:ext uri="{FF2B5EF4-FFF2-40B4-BE49-F238E27FC236}">
                <a16:creationId xmlns:a16="http://schemas.microsoft.com/office/drawing/2014/main" id="{9E48893A-64CC-44CC-88C5-94EB80814588}"/>
              </a:ext>
            </a:extLst>
          </p:cNvPr>
          <p:cNvGraphicFramePr>
            <a:graphicFrameLocks noGrp="1"/>
          </p:cNvGraphicFramePr>
          <p:nvPr/>
        </p:nvGraphicFramePr>
        <p:xfrm>
          <a:off x="5985811" y="4172592"/>
          <a:ext cx="2497060" cy="2228624"/>
        </p:xfrm>
        <a:graphic>
          <a:graphicData uri="http://schemas.openxmlformats.org/drawingml/2006/table">
            <a:tbl>
              <a:tblPr firstRow="1" bandRow="1">
                <a:tableStyleId>{5940675A-B579-460E-94D1-54222C63F5DA}</a:tableStyleId>
              </a:tblPr>
              <a:tblGrid>
                <a:gridCol w="2497060">
                  <a:extLst>
                    <a:ext uri="{9D8B030D-6E8A-4147-A177-3AD203B41FA5}">
                      <a16:colId xmlns:a16="http://schemas.microsoft.com/office/drawing/2014/main" val="135877084"/>
                    </a:ext>
                  </a:extLst>
                </a:gridCol>
              </a:tblGrid>
              <a:tr h="448750">
                <a:tc>
                  <a:txBody>
                    <a:bodyPr/>
                    <a:lstStyle/>
                    <a:p>
                      <a:pPr algn="ctr"/>
                      <a:r>
                        <a:rPr lang="fr-FR" sz="1800" b="1" i="0" noProof="0" dirty="0">
                          <a:solidFill>
                            <a:srgbClr val="002060"/>
                          </a:solidFill>
                          <a:latin typeface="Hanken Light" pitchFamily="2" charset="77"/>
                        </a:rPr>
                        <a:t>3) Tracer le graphème</a:t>
                      </a:r>
                    </a:p>
                  </a:txBody>
                  <a:tcPr marL="133953" marR="133953" marT="66977" marB="66977"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2786682"/>
                  </a:ext>
                </a:extLst>
              </a:tr>
              <a:tr h="937672">
                <a:tc>
                  <a:txBody>
                    <a:bodyPr/>
                    <a:lstStyle/>
                    <a:p>
                      <a:pPr algn="ctr"/>
                      <a:r>
                        <a:rPr lang="fr-FR" sz="1800" b="0" i="0" kern="1200" noProof="0" dirty="0">
                          <a:solidFill>
                            <a:srgbClr val="002060"/>
                          </a:solidFill>
                          <a:effectLst/>
                          <a:latin typeface="Hanken Light" pitchFamily="2" charset="77"/>
                          <a:ea typeface="+mn-ea"/>
                          <a:cs typeface="+mn-cs"/>
                        </a:rPr>
                        <a:t>L’enfant trace le graphème deux fois</a:t>
                      </a:r>
                      <a:r>
                        <a:rPr lang="fr-FR" sz="1800" b="0" i="0" kern="1200" baseline="0" noProof="0" dirty="0">
                          <a:solidFill>
                            <a:srgbClr val="002060"/>
                          </a:solidFill>
                          <a:effectLst/>
                          <a:latin typeface="Hanken Light" pitchFamily="2" charset="77"/>
                          <a:ea typeface="+mn-ea"/>
                          <a:cs typeface="+mn-cs"/>
                        </a:rPr>
                        <a:t> avec le doigt. Cet exercice aide l’enfant à mémoriser la forme de la lettre.</a:t>
                      </a:r>
                      <a:endParaRPr lang="fr-FR" sz="1800" b="0" i="0" noProof="0" dirty="0">
                        <a:solidFill>
                          <a:srgbClr val="002060"/>
                        </a:solidFill>
                        <a:latin typeface="Hanken Light" pitchFamily="2" charset="77"/>
                      </a:endParaRPr>
                    </a:p>
                  </a:txBody>
                  <a:tcPr marL="133953" marR="133953" marT="66977" marB="66977"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5735083"/>
                  </a:ext>
                </a:extLst>
              </a:tr>
            </a:tbl>
          </a:graphicData>
        </a:graphic>
      </p:graphicFrame>
      <p:sp>
        <p:nvSpPr>
          <p:cNvPr id="7" name="ZoneTexte 6">
            <a:extLst>
              <a:ext uri="{FF2B5EF4-FFF2-40B4-BE49-F238E27FC236}">
                <a16:creationId xmlns:a16="http://schemas.microsoft.com/office/drawing/2014/main" id="{DB3BB06C-C44C-4E5D-ACBB-98A8103B708D}"/>
              </a:ext>
            </a:extLst>
          </p:cNvPr>
          <p:cNvSpPr txBox="1"/>
          <p:nvPr/>
        </p:nvSpPr>
        <p:spPr>
          <a:xfrm>
            <a:off x="1873218" y="112606"/>
            <a:ext cx="84379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Muli" panose="02000503000000000000" pitchFamily="2" charset="77"/>
                <a:ea typeface="+mn-ea"/>
                <a:cs typeface="Hanken Book"/>
              </a:rPr>
              <a:t>Une leçon de </a:t>
            </a:r>
            <a:r>
              <a:rPr kumimoji="0" lang="fr-FR" sz="2800" b="1" i="0" u="none" strike="noStrike" kern="1200" cap="none" spc="0" normalizeH="0" baseline="0" noProof="0" dirty="0" err="1">
                <a:ln>
                  <a:noFill/>
                </a:ln>
                <a:solidFill>
                  <a:srgbClr val="002060"/>
                </a:solidFill>
                <a:effectLst/>
                <a:uLnTx/>
                <a:uFillTx/>
                <a:latin typeface="Muli" panose="02000503000000000000" pitchFamily="2" charset="77"/>
                <a:ea typeface="+mn-ea"/>
                <a:cs typeface="Hanken Book"/>
              </a:rPr>
              <a:t>Kalulu</a:t>
            </a:r>
            <a:r>
              <a:rPr kumimoji="0" lang="fr-FR" sz="2800" b="1" i="0" u="none" strike="noStrike" kern="1200" cap="none" spc="0" normalizeH="0" baseline="0" noProof="0" dirty="0">
                <a:ln>
                  <a:noFill/>
                </a:ln>
                <a:solidFill>
                  <a:srgbClr val="002060"/>
                </a:solidFill>
                <a:effectLst/>
                <a:uLnTx/>
                <a:uFillTx/>
                <a:latin typeface="Muli" panose="02000503000000000000" pitchFamily="2" charset="77"/>
                <a:ea typeface="+mn-ea"/>
                <a:cs typeface="Hanken Book"/>
              </a:rPr>
              <a:t> en 3 </a:t>
            </a:r>
            <a:r>
              <a:rPr kumimoji="0" lang="fr-FR" sz="3200" b="1" i="0" u="none" strike="noStrike" kern="1200" cap="none" spc="0" normalizeH="0" baseline="0" noProof="0" dirty="0">
                <a:ln>
                  <a:noFill/>
                </a:ln>
                <a:solidFill>
                  <a:srgbClr val="002060"/>
                </a:solidFill>
                <a:effectLst/>
                <a:uLnTx/>
                <a:uFillTx/>
                <a:latin typeface="Muli" panose="02000503000000000000" pitchFamily="2" charset="77"/>
                <a:ea typeface="+mn-ea"/>
                <a:cs typeface="Hanken Book"/>
              </a:rPr>
              <a:t>étapes</a:t>
            </a:r>
            <a:endParaRPr kumimoji="0" lang="fr-FR" sz="2800" b="1" i="0" u="none" strike="noStrike" kern="1200" cap="none" spc="0" normalizeH="0" baseline="0" noProof="0" dirty="0">
              <a:ln>
                <a:noFill/>
              </a:ln>
              <a:solidFill>
                <a:srgbClr val="002060"/>
              </a:solidFill>
              <a:effectLst/>
              <a:uLnTx/>
              <a:uFillTx/>
              <a:latin typeface="Muli" panose="02000503000000000000" pitchFamily="2" charset="77"/>
              <a:ea typeface="+mn-ea"/>
              <a:cs typeface="Hanken Book"/>
            </a:endParaRPr>
          </a:p>
        </p:txBody>
      </p:sp>
      <p:pic>
        <p:nvPicPr>
          <p:cNvPr id="8" name="Image 7" descr="Screenshot_20180916-102928.png">
            <a:extLst>
              <a:ext uri="{FF2B5EF4-FFF2-40B4-BE49-F238E27FC236}">
                <a16:creationId xmlns:a16="http://schemas.microsoft.com/office/drawing/2014/main" id="{5997D000-79EB-472D-8DDD-AC8A5354F4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40859" y="4239369"/>
            <a:ext cx="3656677" cy="2285423"/>
          </a:xfrm>
          <a:prstGeom prst="rect">
            <a:avLst/>
          </a:prstGeom>
        </p:spPr>
      </p:pic>
      <p:pic>
        <p:nvPicPr>
          <p:cNvPr id="9" name="Image 8" descr="Screenshot_20180916-125552.png">
            <a:extLst>
              <a:ext uri="{FF2B5EF4-FFF2-40B4-BE49-F238E27FC236}">
                <a16:creationId xmlns:a16="http://schemas.microsoft.com/office/drawing/2014/main" id="{CAF434EB-5D3F-4E03-A1BF-5572A4D7C4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82871" y="4280481"/>
            <a:ext cx="3656677" cy="2285423"/>
          </a:xfrm>
          <a:prstGeom prst="rect">
            <a:avLst/>
          </a:prstGeom>
        </p:spPr>
      </p:pic>
      <p:grpSp>
        <p:nvGrpSpPr>
          <p:cNvPr id="10" name="Groupe 9">
            <a:extLst>
              <a:ext uri="{FF2B5EF4-FFF2-40B4-BE49-F238E27FC236}">
                <a16:creationId xmlns:a16="http://schemas.microsoft.com/office/drawing/2014/main" id="{969CD2F7-3B24-4F50-AE78-C6DA30331789}"/>
              </a:ext>
            </a:extLst>
          </p:cNvPr>
          <p:cNvGrpSpPr/>
          <p:nvPr/>
        </p:nvGrpSpPr>
        <p:grpSpPr>
          <a:xfrm>
            <a:off x="4858100" y="738443"/>
            <a:ext cx="6202677" cy="2985832"/>
            <a:chOff x="980489" y="4043674"/>
            <a:chExt cx="3047875" cy="1467180"/>
          </a:xfrm>
        </p:grpSpPr>
        <p:pic>
          <p:nvPicPr>
            <p:cNvPr id="11" name="Image 10" descr="Screenshot_20180916-125509.png">
              <a:extLst>
                <a:ext uri="{FF2B5EF4-FFF2-40B4-BE49-F238E27FC236}">
                  <a16:creationId xmlns:a16="http://schemas.microsoft.com/office/drawing/2014/main" id="{7A4BC2F4-7303-45AF-8AF8-2D9B399574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0489" y="4043674"/>
              <a:ext cx="1800000" cy="1125000"/>
            </a:xfrm>
            <a:prstGeom prst="rect">
              <a:avLst/>
            </a:prstGeom>
          </p:spPr>
        </p:pic>
        <p:pic>
          <p:nvPicPr>
            <p:cNvPr id="12" name="Image 11" descr="Screenshot_20180916-125512.png">
              <a:extLst>
                <a:ext uri="{FF2B5EF4-FFF2-40B4-BE49-F238E27FC236}">
                  <a16:creationId xmlns:a16="http://schemas.microsoft.com/office/drawing/2014/main" id="{D59CE82D-6742-45DF-991B-41EFF65DFE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8364" y="4385854"/>
              <a:ext cx="1800000" cy="1125000"/>
            </a:xfrm>
            <a:prstGeom prst="rect">
              <a:avLst/>
            </a:prstGeom>
          </p:spPr>
        </p:pic>
      </p:grpSp>
    </p:spTree>
    <p:extLst>
      <p:ext uri="{BB962C8B-B14F-4D97-AF65-F5344CB8AC3E}">
        <p14:creationId xmlns:p14="http://schemas.microsoft.com/office/powerpoint/2010/main" val="200013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2">
            <a:extLst>
              <a:ext uri="{FF2B5EF4-FFF2-40B4-BE49-F238E27FC236}">
                <a16:creationId xmlns:a16="http://schemas.microsoft.com/office/drawing/2014/main" id="{6E4D0523-182B-E74B-B8E6-166C2731BD46}"/>
              </a:ext>
            </a:extLst>
          </p:cNvPr>
          <p:cNvSpPr>
            <a:spLocks noGrp="1"/>
          </p:cNvSpPr>
          <p:nvPr>
            <p:ph type="title"/>
          </p:nvPr>
        </p:nvSpPr>
        <p:spPr>
          <a:xfrm>
            <a:off x="188418" y="-168427"/>
            <a:ext cx="11860699" cy="1325563"/>
          </a:xfrm>
        </p:spPr>
        <p:txBody>
          <a:bodyPr>
            <a:noAutofit/>
          </a:bodyPr>
          <a:lstStyle/>
          <a:p>
            <a:pPr algn="ctr"/>
            <a:r>
              <a:rPr lang="fr-FR" sz="3200" b="1" dirty="0" err="1">
                <a:solidFill>
                  <a:srgbClr val="002060"/>
                </a:solidFill>
                <a:latin typeface="Muli" panose="02000503000000000000" pitchFamily="2" charset="77"/>
              </a:rPr>
              <a:t>Kalulu</a:t>
            </a:r>
            <a:r>
              <a:rPr lang="fr-FR" sz="3200" b="1" dirty="0">
                <a:solidFill>
                  <a:srgbClr val="002060"/>
                </a:solidFill>
                <a:latin typeface="Muli" panose="02000503000000000000" pitchFamily="2" charset="77"/>
              </a:rPr>
              <a:t>: des mini-jeux pour automatiser le décodage</a:t>
            </a:r>
          </a:p>
        </p:txBody>
      </p:sp>
      <p:sp>
        <p:nvSpPr>
          <p:cNvPr id="5" name="ZoneTexte 4"/>
          <p:cNvSpPr txBox="1"/>
          <p:nvPr/>
        </p:nvSpPr>
        <p:spPr>
          <a:xfrm>
            <a:off x="145941" y="876327"/>
            <a:ext cx="12004729"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Des jeux </a:t>
            </a:r>
            <a:r>
              <a:rPr kumimoji="0" lang="fr-FR" sz="1800" b="1"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syllabiques et phonologiques </a:t>
            </a:r>
            <a:r>
              <a:rPr kumimoji="0" lang="fr-FR" sz="1800" b="0"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pour automatiser la connaissance des correspondances Graphèmes – Phonèmes</a:t>
            </a:r>
            <a:r>
              <a:rPr kumimoji="0" lang="fr-FR" sz="1800" b="1"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a:t>
            </a:r>
            <a:endParaRPr kumimoji="0" lang="fr-FR" sz="1800" b="0" i="0" u="none" strike="noStrike" kern="1200" cap="none" spc="0" normalizeH="0" baseline="0" noProof="0" dirty="0">
              <a:ln>
                <a:noFill/>
              </a:ln>
              <a:solidFill>
                <a:srgbClr val="002060"/>
              </a:solidFill>
              <a:effectLst/>
              <a:uLnTx/>
              <a:uFillTx/>
              <a:latin typeface="Muli" panose="02000503000000000000" pitchFamily="2" charset="77"/>
              <a:ea typeface="+mn-ea"/>
              <a:cs typeface="Arial"/>
            </a:endParaRPr>
          </a:p>
        </p:txBody>
      </p:sp>
      <p:pic>
        <p:nvPicPr>
          <p:cNvPr id="3" name="Image 2">
            <a:extLst>
              <a:ext uri="{FF2B5EF4-FFF2-40B4-BE49-F238E27FC236}">
                <a16:creationId xmlns:a16="http://schemas.microsoft.com/office/drawing/2014/main" id="{50E55495-A81F-D64F-8677-86DF041F0FE3}"/>
              </a:ext>
            </a:extLst>
          </p:cNvPr>
          <p:cNvPicPr>
            <a:picLocks noChangeAspect="1"/>
          </p:cNvPicPr>
          <p:nvPr/>
        </p:nvPicPr>
        <p:blipFill>
          <a:blip r:embed="rId2"/>
          <a:stretch>
            <a:fillRect/>
          </a:stretch>
        </p:blipFill>
        <p:spPr>
          <a:xfrm>
            <a:off x="4583952" y="1204295"/>
            <a:ext cx="2385704" cy="1488740"/>
          </a:xfrm>
          <a:prstGeom prst="rect">
            <a:avLst/>
          </a:prstGeom>
        </p:spPr>
      </p:pic>
      <p:pic>
        <p:nvPicPr>
          <p:cNvPr id="4" name="Image 3">
            <a:extLst>
              <a:ext uri="{FF2B5EF4-FFF2-40B4-BE49-F238E27FC236}">
                <a16:creationId xmlns:a16="http://schemas.microsoft.com/office/drawing/2014/main" id="{AA748D13-B25D-E648-8FCD-1DD4F27A4E3F}"/>
              </a:ext>
            </a:extLst>
          </p:cNvPr>
          <p:cNvPicPr>
            <a:picLocks noChangeAspect="1"/>
          </p:cNvPicPr>
          <p:nvPr/>
        </p:nvPicPr>
        <p:blipFill>
          <a:blip r:embed="rId3"/>
          <a:stretch>
            <a:fillRect/>
          </a:stretch>
        </p:blipFill>
        <p:spPr>
          <a:xfrm>
            <a:off x="1447240" y="1203649"/>
            <a:ext cx="2411894" cy="1503665"/>
          </a:xfrm>
          <a:prstGeom prst="rect">
            <a:avLst/>
          </a:prstGeom>
        </p:spPr>
      </p:pic>
      <p:pic>
        <p:nvPicPr>
          <p:cNvPr id="7" name="Image 6">
            <a:extLst>
              <a:ext uri="{FF2B5EF4-FFF2-40B4-BE49-F238E27FC236}">
                <a16:creationId xmlns:a16="http://schemas.microsoft.com/office/drawing/2014/main" id="{F21FB0C6-5B6B-0C4D-AFA2-F0C171E75BAA}"/>
              </a:ext>
            </a:extLst>
          </p:cNvPr>
          <p:cNvPicPr>
            <a:picLocks noChangeAspect="1"/>
          </p:cNvPicPr>
          <p:nvPr/>
        </p:nvPicPr>
        <p:blipFill>
          <a:blip r:embed="rId4"/>
          <a:stretch>
            <a:fillRect/>
          </a:stretch>
        </p:blipFill>
        <p:spPr>
          <a:xfrm>
            <a:off x="7700505" y="1203651"/>
            <a:ext cx="2414174" cy="1503664"/>
          </a:xfrm>
          <a:prstGeom prst="rect">
            <a:avLst/>
          </a:prstGeom>
        </p:spPr>
      </p:pic>
      <p:sp>
        <p:nvSpPr>
          <p:cNvPr id="8" name="ZoneTexte 7">
            <a:extLst>
              <a:ext uri="{FF2B5EF4-FFF2-40B4-BE49-F238E27FC236}">
                <a16:creationId xmlns:a16="http://schemas.microsoft.com/office/drawing/2014/main" id="{2269C47A-3280-5E44-87C6-9D3FE7DBB0F5}"/>
              </a:ext>
            </a:extLst>
          </p:cNvPr>
          <p:cNvSpPr txBox="1"/>
          <p:nvPr/>
        </p:nvSpPr>
        <p:spPr>
          <a:xfrm>
            <a:off x="145942" y="2719140"/>
            <a:ext cx="11758331"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Des jeux pour </a:t>
            </a:r>
            <a:r>
              <a:rPr kumimoji="0" lang="fr-FR" sz="1800" b="1"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écrire des mots </a:t>
            </a:r>
            <a:r>
              <a:rPr kumimoji="0" lang="fr-FR" sz="1800" b="0"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qui focalisent l’attention sur la lecture de la gauche vers la droite et mettent l’attention sur l’emplacement de chaque son dans un mot et sur le graphème qui lui correspond.</a:t>
            </a:r>
          </a:p>
        </p:txBody>
      </p:sp>
      <p:pic>
        <p:nvPicPr>
          <p:cNvPr id="9" name="Image 8">
            <a:extLst>
              <a:ext uri="{FF2B5EF4-FFF2-40B4-BE49-F238E27FC236}">
                <a16:creationId xmlns:a16="http://schemas.microsoft.com/office/drawing/2014/main" id="{E80E14C5-B92E-9947-9B5F-EC3BF71E6536}"/>
              </a:ext>
            </a:extLst>
          </p:cNvPr>
          <p:cNvPicPr>
            <a:picLocks noChangeAspect="1"/>
          </p:cNvPicPr>
          <p:nvPr/>
        </p:nvPicPr>
        <p:blipFill>
          <a:blip r:embed="rId5"/>
          <a:stretch>
            <a:fillRect/>
          </a:stretch>
        </p:blipFill>
        <p:spPr>
          <a:xfrm>
            <a:off x="1447240" y="3370887"/>
            <a:ext cx="2412677" cy="1498439"/>
          </a:xfrm>
          <a:prstGeom prst="rect">
            <a:avLst/>
          </a:prstGeom>
        </p:spPr>
      </p:pic>
      <p:pic>
        <p:nvPicPr>
          <p:cNvPr id="10" name="Image 9">
            <a:extLst>
              <a:ext uri="{FF2B5EF4-FFF2-40B4-BE49-F238E27FC236}">
                <a16:creationId xmlns:a16="http://schemas.microsoft.com/office/drawing/2014/main" id="{357032CB-9586-8E4A-882D-6809CDAE4044}"/>
              </a:ext>
            </a:extLst>
          </p:cNvPr>
          <p:cNvPicPr>
            <a:picLocks noChangeAspect="1"/>
          </p:cNvPicPr>
          <p:nvPr/>
        </p:nvPicPr>
        <p:blipFill>
          <a:blip r:embed="rId6"/>
          <a:stretch>
            <a:fillRect/>
          </a:stretch>
        </p:blipFill>
        <p:spPr>
          <a:xfrm>
            <a:off x="4586357" y="3388476"/>
            <a:ext cx="2386479" cy="1492485"/>
          </a:xfrm>
          <a:prstGeom prst="rect">
            <a:avLst/>
          </a:prstGeom>
        </p:spPr>
      </p:pic>
      <p:pic>
        <p:nvPicPr>
          <p:cNvPr id="12" name="Image 11">
            <a:extLst>
              <a:ext uri="{FF2B5EF4-FFF2-40B4-BE49-F238E27FC236}">
                <a16:creationId xmlns:a16="http://schemas.microsoft.com/office/drawing/2014/main" id="{06587AF1-6AB4-5C43-8C70-C0232ABC3D88}"/>
              </a:ext>
            </a:extLst>
          </p:cNvPr>
          <p:cNvPicPr>
            <a:picLocks noChangeAspect="1"/>
          </p:cNvPicPr>
          <p:nvPr/>
        </p:nvPicPr>
        <p:blipFill>
          <a:blip r:embed="rId7"/>
          <a:stretch>
            <a:fillRect/>
          </a:stretch>
        </p:blipFill>
        <p:spPr>
          <a:xfrm>
            <a:off x="7696197" y="3361224"/>
            <a:ext cx="2419503" cy="1516931"/>
          </a:xfrm>
          <a:prstGeom prst="rect">
            <a:avLst/>
          </a:prstGeom>
        </p:spPr>
      </p:pic>
      <p:sp>
        <p:nvSpPr>
          <p:cNvPr id="13" name="Rectangle 12">
            <a:extLst>
              <a:ext uri="{FF2B5EF4-FFF2-40B4-BE49-F238E27FC236}">
                <a16:creationId xmlns:a16="http://schemas.microsoft.com/office/drawing/2014/main" id="{8C8BA3C7-BFB6-1E4C-AD74-F08283FBBC83}"/>
              </a:ext>
            </a:extLst>
          </p:cNvPr>
          <p:cNvSpPr/>
          <p:nvPr/>
        </p:nvSpPr>
        <p:spPr>
          <a:xfrm>
            <a:off x="4343400" y="4917531"/>
            <a:ext cx="7696200"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fr-FR" sz="1800" b="0"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Des jeux pour </a:t>
            </a:r>
            <a:r>
              <a:rPr kumimoji="0" lang="fr-FR" sz="1800" b="1" i="0" u="none" strike="noStrike" kern="1200" cap="none" spc="0" normalizeH="0" baseline="0" noProof="0" dirty="0">
                <a:ln>
                  <a:noFill/>
                </a:ln>
                <a:solidFill>
                  <a:srgbClr val="002060"/>
                </a:solidFill>
                <a:effectLst/>
                <a:uLnTx/>
                <a:uFillTx/>
                <a:latin typeface="Muli" panose="02000503000000000000" pitchFamily="2" charset="77"/>
                <a:ea typeface="+mn-ea"/>
                <a:cs typeface="Arial"/>
              </a:rPr>
              <a:t>la lecture … Des mots 100% décodables !</a:t>
            </a:r>
          </a:p>
        </p:txBody>
      </p:sp>
      <p:pic>
        <p:nvPicPr>
          <p:cNvPr id="6" name="Image 5">
            <a:extLst>
              <a:ext uri="{FF2B5EF4-FFF2-40B4-BE49-F238E27FC236}">
                <a16:creationId xmlns:a16="http://schemas.microsoft.com/office/drawing/2014/main" id="{45AE4AB1-FBF2-684A-B8C6-AE3938842038}"/>
              </a:ext>
            </a:extLst>
          </p:cNvPr>
          <p:cNvPicPr>
            <a:picLocks noChangeAspect="1"/>
          </p:cNvPicPr>
          <p:nvPr/>
        </p:nvPicPr>
        <p:blipFill>
          <a:blip r:embed="rId8"/>
          <a:stretch>
            <a:fillRect/>
          </a:stretch>
        </p:blipFill>
        <p:spPr>
          <a:xfrm>
            <a:off x="4638564" y="5254927"/>
            <a:ext cx="2564917" cy="1603073"/>
          </a:xfrm>
          <a:prstGeom prst="rect">
            <a:avLst/>
          </a:prstGeom>
        </p:spPr>
      </p:pic>
      <p:pic>
        <p:nvPicPr>
          <p:cNvPr id="14" name="Image 13">
            <a:extLst>
              <a:ext uri="{FF2B5EF4-FFF2-40B4-BE49-F238E27FC236}">
                <a16:creationId xmlns:a16="http://schemas.microsoft.com/office/drawing/2014/main" id="{AB4CC050-8E59-FF41-BCDF-80122A233A61}"/>
              </a:ext>
            </a:extLst>
          </p:cNvPr>
          <p:cNvPicPr>
            <a:picLocks noChangeAspect="1"/>
          </p:cNvPicPr>
          <p:nvPr/>
        </p:nvPicPr>
        <p:blipFill>
          <a:blip r:embed="rId9"/>
          <a:stretch>
            <a:fillRect/>
          </a:stretch>
        </p:blipFill>
        <p:spPr>
          <a:xfrm>
            <a:off x="7630755" y="5254927"/>
            <a:ext cx="2564918" cy="1603073"/>
          </a:xfrm>
          <a:prstGeom prst="rect">
            <a:avLst/>
          </a:prstGeom>
        </p:spPr>
      </p:pic>
    </p:spTree>
    <p:extLst>
      <p:ext uri="{BB962C8B-B14F-4D97-AF65-F5344CB8AC3E}">
        <p14:creationId xmlns:p14="http://schemas.microsoft.com/office/powerpoint/2010/main" val="229935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2">
            <a:extLst>
              <a:ext uri="{FF2B5EF4-FFF2-40B4-BE49-F238E27FC236}">
                <a16:creationId xmlns:a16="http://schemas.microsoft.com/office/drawing/2014/main" id="{A61F3483-782E-FFA6-A62E-00D52E949B2B}"/>
              </a:ext>
            </a:extLst>
          </p:cNvPr>
          <p:cNvSpPr>
            <a:spLocks noGrp="1"/>
          </p:cNvSpPr>
          <p:nvPr>
            <p:ph type="title"/>
          </p:nvPr>
        </p:nvSpPr>
        <p:spPr>
          <a:xfrm>
            <a:off x="188418" y="-272436"/>
            <a:ext cx="11860699" cy="1325563"/>
          </a:xfrm>
        </p:spPr>
        <p:txBody>
          <a:bodyPr>
            <a:noAutofit/>
          </a:bodyPr>
          <a:lstStyle/>
          <a:p>
            <a:pPr algn="ctr"/>
            <a:r>
              <a:rPr lang="fr-FR" sz="2800" b="1" dirty="0" err="1">
                <a:solidFill>
                  <a:srgbClr val="002060"/>
                </a:solidFill>
                <a:latin typeface="Muli" panose="02000503000000000000" pitchFamily="2" charset="77"/>
              </a:rPr>
              <a:t>Kalulu</a:t>
            </a:r>
            <a:r>
              <a:rPr lang="fr-FR" sz="2800" b="1" dirty="0">
                <a:solidFill>
                  <a:srgbClr val="002060"/>
                </a:solidFill>
                <a:latin typeface="Muli" panose="02000503000000000000" pitchFamily="2" charset="77"/>
              </a:rPr>
              <a:t>, un programme complet : 1 manuel, 6 cahiers d’exercices et 1 logiciel</a:t>
            </a:r>
          </a:p>
        </p:txBody>
      </p:sp>
      <p:pic>
        <p:nvPicPr>
          <p:cNvPr id="6" name="Image 5">
            <a:extLst>
              <a:ext uri="{FF2B5EF4-FFF2-40B4-BE49-F238E27FC236}">
                <a16:creationId xmlns:a16="http://schemas.microsoft.com/office/drawing/2014/main" id="{BB8C058B-3BB5-8B07-7C6D-A9F64A0E7F92}"/>
              </a:ext>
            </a:extLst>
          </p:cNvPr>
          <p:cNvPicPr>
            <a:picLocks noChangeAspect="1"/>
          </p:cNvPicPr>
          <p:nvPr/>
        </p:nvPicPr>
        <p:blipFill>
          <a:blip r:embed="rId2"/>
          <a:stretch>
            <a:fillRect/>
          </a:stretch>
        </p:blipFill>
        <p:spPr>
          <a:xfrm>
            <a:off x="4129801" y="1508819"/>
            <a:ext cx="3837239" cy="5309552"/>
          </a:xfrm>
          <a:prstGeom prst="rect">
            <a:avLst/>
          </a:prstGeom>
          <a:ln>
            <a:solidFill>
              <a:schemeClr val="tx1"/>
            </a:solidFill>
          </a:ln>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E154400E-AFE2-3935-44FD-75352DF4AD45}"/>
              </a:ext>
            </a:extLst>
          </p:cNvPr>
          <p:cNvPicPr>
            <a:picLocks noChangeAspect="1"/>
          </p:cNvPicPr>
          <p:nvPr/>
        </p:nvPicPr>
        <p:blipFill>
          <a:blip r:embed="rId3"/>
          <a:stretch>
            <a:fillRect/>
          </a:stretch>
        </p:blipFill>
        <p:spPr>
          <a:xfrm>
            <a:off x="8249558" y="1508821"/>
            <a:ext cx="3799559" cy="5309550"/>
          </a:xfrm>
          <a:prstGeom prst="rect">
            <a:avLst/>
          </a:prstGeom>
          <a:ln>
            <a:solidFill>
              <a:schemeClr val="tx1"/>
            </a:solidFill>
          </a:ln>
          <a:effectLst>
            <a:outerShdw blurRad="50800" dist="38100" dir="2700000" algn="tl" rotWithShape="0">
              <a:prstClr val="black">
                <a:alpha val="40000"/>
              </a:prstClr>
            </a:outerShdw>
          </a:effectLst>
        </p:spPr>
      </p:pic>
      <p:pic>
        <p:nvPicPr>
          <p:cNvPr id="3" name="Image 2">
            <a:extLst>
              <a:ext uri="{FF2B5EF4-FFF2-40B4-BE49-F238E27FC236}">
                <a16:creationId xmlns:a16="http://schemas.microsoft.com/office/drawing/2014/main" id="{D60A0861-8EB2-E5F2-4B38-DBA0B8AC6383}"/>
              </a:ext>
            </a:extLst>
          </p:cNvPr>
          <p:cNvPicPr>
            <a:picLocks noChangeAspect="1"/>
          </p:cNvPicPr>
          <p:nvPr/>
        </p:nvPicPr>
        <p:blipFill>
          <a:blip r:embed="rId4"/>
          <a:stretch>
            <a:fillRect/>
          </a:stretch>
        </p:blipFill>
        <p:spPr>
          <a:xfrm>
            <a:off x="204255" y="1496915"/>
            <a:ext cx="3627336" cy="5333359"/>
          </a:xfrm>
          <a:prstGeom prst="rect">
            <a:avLst/>
          </a:prstGeom>
          <a:ln>
            <a:solidFill>
              <a:schemeClr val="tx1"/>
            </a:solidFill>
          </a:ln>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00E619F3-36A2-F729-5C96-24FE14D50C67}"/>
              </a:ext>
            </a:extLst>
          </p:cNvPr>
          <p:cNvSpPr txBox="1"/>
          <p:nvPr/>
        </p:nvSpPr>
        <p:spPr>
          <a:xfrm>
            <a:off x="1161423" y="585491"/>
            <a:ext cx="9586903" cy="923330"/>
          </a:xfrm>
          <a:prstGeom prst="rect">
            <a:avLst/>
          </a:prstGeom>
          <a:noFill/>
        </p:spPr>
        <p:txBody>
          <a:bodyPr wrap="square" rtlCol="0">
            <a:spAutoFit/>
          </a:bodyPr>
          <a:lstStyle/>
          <a:p>
            <a:pPr algn="ctr"/>
            <a:r>
              <a:rPr lang="fr-FR" dirty="0"/>
              <a:t>2 ou 3 graphèmes par semaine, expliqués par l’exemple, accompagnés de textes 100% décodables.</a:t>
            </a:r>
          </a:p>
          <a:p>
            <a:pPr algn="ctr"/>
            <a:r>
              <a:rPr lang="fr-FR" dirty="0"/>
              <a:t>Aucun besoin de « mots outils » ou de mots appris par cœur.</a:t>
            </a:r>
          </a:p>
          <a:p>
            <a:pPr algn="ctr"/>
            <a:r>
              <a:rPr lang="fr-FR" dirty="0"/>
              <a:t>Exemple: Quelques pages du cahier d’exercices de début Mars :</a:t>
            </a:r>
            <a:endParaRPr lang="en-US" dirty="0"/>
          </a:p>
        </p:txBody>
      </p:sp>
    </p:spTree>
    <p:extLst>
      <p:ext uri="{BB962C8B-B14F-4D97-AF65-F5344CB8AC3E}">
        <p14:creationId xmlns:p14="http://schemas.microsoft.com/office/powerpoint/2010/main" val="10932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45D9B9-CEBA-9196-ABFF-5E8CD0C7EF7C}"/>
              </a:ext>
            </a:extLst>
          </p:cNvPr>
          <p:cNvSpPr>
            <a:spLocks noGrp="1"/>
          </p:cNvSpPr>
          <p:nvPr>
            <p:ph type="title"/>
          </p:nvPr>
        </p:nvSpPr>
        <p:spPr>
          <a:xfrm>
            <a:off x="838200" y="-7917"/>
            <a:ext cx="10515600" cy="1325563"/>
          </a:xfrm>
        </p:spPr>
        <p:txBody>
          <a:bodyPr>
            <a:normAutofit/>
          </a:bodyPr>
          <a:lstStyle/>
          <a:p>
            <a:r>
              <a:rPr lang="fr-FR" sz="4000" b="1"/>
              <a:t>Conclusions : les principaux points à retenir</a:t>
            </a:r>
          </a:p>
        </p:txBody>
      </p:sp>
      <p:sp>
        <p:nvSpPr>
          <p:cNvPr id="3" name="Espace réservé du contenu 2">
            <a:extLst>
              <a:ext uri="{FF2B5EF4-FFF2-40B4-BE49-F238E27FC236}">
                <a16:creationId xmlns:a16="http://schemas.microsoft.com/office/drawing/2014/main" id="{80236AA7-DBC3-63CC-3178-10A978F5D982}"/>
              </a:ext>
            </a:extLst>
          </p:cNvPr>
          <p:cNvSpPr>
            <a:spLocks noGrp="1"/>
          </p:cNvSpPr>
          <p:nvPr>
            <p:ph idx="1"/>
          </p:nvPr>
        </p:nvSpPr>
        <p:spPr>
          <a:xfrm>
            <a:off x="851847" y="1214650"/>
            <a:ext cx="10515600" cy="5345372"/>
          </a:xfrm>
        </p:spPr>
        <p:txBody>
          <a:bodyPr>
            <a:normAutofit/>
          </a:bodyPr>
          <a:lstStyle/>
          <a:p>
            <a:pPr>
              <a:lnSpc>
                <a:spcPct val="110000"/>
              </a:lnSpc>
            </a:pPr>
            <a:r>
              <a:rPr lang="fr-FR" sz="2000" dirty="0"/>
              <a:t>Enseigner la lecture, c’est profiter de la plasticité du système visuel pour lui conférer une </a:t>
            </a:r>
            <a:r>
              <a:rPr lang="fr-FR" sz="2000" b="1" dirty="0"/>
              <a:t>nouvelle spécialisation</a:t>
            </a:r>
            <a:r>
              <a:rPr lang="fr-FR" sz="2000" dirty="0"/>
              <a:t> : une région dédiée aux lettres</a:t>
            </a:r>
          </a:p>
          <a:p>
            <a:pPr lvl="1">
              <a:lnSpc>
                <a:spcPct val="110000"/>
              </a:lnSpc>
            </a:pPr>
            <a:r>
              <a:rPr lang="fr-FR" sz="2000" dirty="0"/>
              <a:t>Vous allez améliorer le cerveau de l’enfant pour la vie !</a:t>
            </a:r>
          </a:p>
          <a:p>
            <a:pPr>
              <a:lnSpc>
                <a:spcPct val="110000"/>
              </a:lnSpc>
            </a:pPr>
            <a:r>
              <a:rPr lang="fr-FR" sz="2000" dirty="0"/>
              <a:t>Comprendre ce circuit, c’est comprendre les difficultés que rencontrent tous les enfants pour apprendre à lire : (1) </a:t>
            </a:r>
            <a:r>
              <a:rPr lang="fr-FR" sz="2000" b="1" dirty="0"/>
              <a:t>attention</a:t>
            </a:r>
            <a:r>
              <a:rPr lang="fr-FR" sz="2000" dirty="0"/>
              <a:t> focalisée sur un mot; (2) reconnaissance invariante de ses </a:t>
            </a:r>
            <a:r>
              <a:rPr lang="fr-FR" sz="2000" b="1" dirty="0"/>
              <a:t>lettres</a:t>
            </a:r>
            <a:r>
              <a:rPr lang="fr-FR" sz="2000" dirty="0"/>
              <a:t>; (3) codage de leur </a:t>
            </a:r>
            <a:r>
              <a:rPr lang="fr-FR" sz="2000" b="1" dirty="0"/>
              <a:t>ordre</a:t>
            </a:r>
            <a:r>
              <a:rPr lang="fr-FR" sz="2000" dirty="0"/>
              <a:t>; (4) transformation en </a:t>
            </a:r>
            <a:r>
              <a:rPr lang="fr-FR" sz="2000" b="1" dirty="0"/>
              <a:t>phonèmes</a:t>
            </a:r>
            <a:r>
              <a:rPr lang="fr-FR" sz="2000" dirty="0"/>
              <a:t>; (5) accès au </a:t>
            </a:r>
            <a:r>
              <a:rPr lang="fr-FR" sz="2000" b="1" dirty="0"/>
              <a:t>lexique</a:t>
            </a:r>
            <a:r>
              <a:rPr lang="fr-FR" sz="2000" dirty="0"/>
              <a:t> mental; (6) </a:t>
            </a:r>
            <a:r>
              <a:rPr lang="fr-FR" sz="2000" b="1" dirty="0"/>
              <a:t>automatisation</a:t>
            </a:r>
            <a:r>
              <a:rPr lang="fr-FR" sz="2000" dirty="0"/>
              <a:t> pour accélérer et paralléliser ces opérations.</a:t>
            </a:r>
          </a:p>
          <a:p>
            <a:pPr>
              <a:lnSpc>
                <a:spcPct val="110000"/>
              </a:lnSpc>
            </a:pPr>
            <a:r>
              <a:rPr lang="fr-FR" sz="2000" dirty="0"/>
              <a:t>Ce circuit peut se mettre en place rapidement, en quelques semaines ou quelques mois, pourvu que l’enseignement des correspondances graphème-phonème soit </a:t>
            </a:r>
            <a:r>
              <a:rPr lang="fr-FR" sz="2000" b="1" dirty="0"/>
              <a:t>rapide, structuré et explicite</a:t>
            </a:r>
            <a:r>
              <a:rPr lang="fr-FR" sz="2000" dirty="0"/>
              <a:t>.</a:t>
            </a:r>
          </a:p>
          <a:p>
            <a:pPr>
              <a:lnSpc>
                <a:spcPct val="110000"/>
              </a:lnSpc>
            </a:pPr>
            <a:r>
              <a:rPr lang="fr-FR" sz="2000" dirty="0"/>
              <a:t>Il faut attirer </a:t>
            </a:r>
            <a:r>
              <a:rPr lang="fr-FR" sz="2000" b="1" dirty="0"/>
              <a:t>l’attention</a:t>
            </a:r>
            <a:r>
              <a:rPr lang="fr-FR" sz="2000" dirty="0"/>
              <a:t> de l’enfant sur la </a:t>
            </a:r>
            <a:r>
              <a:rPr lang="fr-FR" sz="2000" b="1" dirty="0"/>
              <a:t>séquence des lettres</a:t>
            </a:r>
            <a:r>
              <a:rPr lang="fr-FR" sz="2000" dirty="0"/>
              <a:t> du mot écrit, de la gauche vers la droite (éventuellement suivie du doigt) et leur </a:t>
            </a:r>
            <a:r>
              <a:rPr lang="fr-FR" sz="2000" b="1" dirty="0"/>
              <a:t>correspondance systématique avec les phonèmes</a:t>
            </a:r>
            <a:r>
              <a:rPr lang="fr-FR" sz="2000" dirty="0"/>
              <a:t> du mot lu.</a:t>
            </a:r>
          </a:p>
        </p:txBody>
      </p:sp>
    </p:spTree>
    <p:extLst>
      <p:ext uri="{BB962C8B-B14F-4D97-AF65-F5344CB8AC3E}">
        <p14:creationId xmlns:p14="http://schemas.microsoft.com/office/powerpoint/2010/main" val="419650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81310"/>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EF2F0706-FD09-3822-843E-749CFC819B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245" y="68262"/>
            <a:ext cx="5494805" cy="6721475"/>
          </a:xfrm>
          <a:noFill/>
        </p:spPr>
      </p:pic>
      <p:sp>
        <p:nvSpPr>
          <p:cNvPr id="6" name="ZoneTexte 5">
            <a:extLst>
              <a:ext uri="{FF2B5EF4-FFF2-40B4-BE49-F238E27FC236}">
                <a16:creationId xmlns:a16="http://schemas.microsoft.com/office/drawing/2014/main" id="{2BEFE6E7-2FE0-C195-44C0-C75EC912F995}"/>
              </a:ext>
            </a:extLst>
          </p:cNvPr>
          <p:cNvSpPr txBox="1"/>
          <p:nvPr/>
        </p:nvSpPr>
        <p:spPr>
          <a:xfrm>
            <a:off x="6562164" y="1300177"/>
            <a:ext cx="5400198"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1" u="none" strike="noStrike" kern="1200" cap="none" spc="0" normalizeH="0" baseline="0" noProof="0" dirty="0">
                <a:ln>
                  <a:noFill/>
                </a:ln>
                <a:solidFill>
                  <a:srgbClr val="FFEA93"/>
                </a:solidFill>
                <a:effectLst/>
                <a:uLnTx/>
                <a:uFillTx/>
                <a:latin typeface="Times New Roman"/>
                <a:ea typeface="+mn-ea"/>
                <a:cs typeface="Times New Roman"/>
              </a:rPr>
              <a:t>L’imagerie de la lecture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3600" b="1" i="1" dirty="0">
              <a:solidFill>
                <a:srgbClr val="FFEA93"/>
              </a:solidFill>
              <a:latin typeface="Times New Roman"/>
              <a:cs typeface="Times New Roman"/>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fr-FR" sz="3600" b="1" i="1" dirty="0">
                <a:solidFill>
                  <a:srgbClr val="FFEA93"/>
                </a:solidFill>
                <a:latin typeface="Times New Roman"/>
                <a:cs typeface="Times New Roman"/>
              </a:rPr>
              <a:t>d</a:t>
            </a:r>
            <a:r>
              <a:rPr kumimoji="0" lang="fr-FR" sz="3600" b="1" i="1" u="none" strike="noStrike" kern="1200" cap="none" spc="0" normalizeH="0" baseline="0" noProof="0" dirty="0">
                <a:ln>
                  <a:noFill/>
                </a:ln>
                <a:solidFill>
                  <a:srgbClr val="FFEA93"/>
                </a:solidFill>
                <a:effectLst/>
                <a:uLnTx/>
                <a:uFillTx/>
                <a:latin typeface="Times New Roman"/>
                <a:ea typeface="+mn-ea"/>
                <a:cs typeface="Times New Roman"/>
              </a:rPr>
              <a:t>ans le cerveau adulte</a:t>
            </a:r>
            <a:endParaRPr kumimoji="0" lang="fr-FR" sz="2800" b="1" i="1" u="none" strike="noStrike" kern="1200" cap="none" spc="0" normalizeH="0" baseline="0" noProof="0" dirty="0">
              <a:ln>
                <a:noFill/>
              </a:ln>
              <a:solidFill>
                <a:schemeClr val="bg1"/>
              </a:solidFill>
              <a:effectLst/>
              <a:uLnTx/>
              <a:uFillTx/>
              <a:latin typeface="Vivaldi" panose="03020602050506090804" pitchFamily="66" charset="0"/>
              <a:cs typeface="Times New Roman"/>
            </a:endParaRPr>
          </a:p>
        </p:txBody>
      </p:sp>
    </p:spTree>
    <p:extLst>
      <p:ext uri="{BB962C8B-B14F-4D97-AF65-F5344CB8AC3E}">
        <p14:creationId xmlns:p14="http://schemas.microsoft.com/office/powerpoint/2010/main" val="725249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4"/>
          </p:nvPr>
        </p:nvSpPr>
        <p:spPr>
          <a:xfrm>
            <a:off x="152400" y="1371600"/>
            <a:ext cx="11232000" cy="5026982"/>
          </a:xfrm>
        </p:spPr>
        <p:txBody>
          <a:bodyPr>
            <a:noAutofit/>
          </a:bodyPr>
          <a:lstStyle/>
          <a:p>
            <a:pPr>
              <a:lnSpc>
                <a:spcPct val="100000"/>
              </a:lnSpc>
              <a:spcBef>
                <a:spcPts val="0"/>
              </a:spcBef>
              <a:buFont typeface="Wingdings" panose="05000000000000000000" pitchFamily="2" charset="2"/>
              <a:buChar char="§"/>
            </a:pPr>
            <a:r>
              <a:rPr lang="fr-FR" sz="2000" b="1" dirty="0">
                <a:solidFill>
                  <a:schemeClr val="accent1">
                    <a:lumMod val="50000"/>
                  </a:schemeClr>
                </a:solidFill>
              </a:rPr>
              <a:t>Synthèses de la recherche et recommandations du CSEN</a:t>
            </a:r>
          </a:p>
          <a:p>
            <a:pPr marL="230400" indent="0">
              <a:lnSpc>
                <a:spcPct val="100000"/>
              </a:lnSpc>
              <a:spcBef>
                <a:spcPts val="0"/>
              </a:spcBef>
              <a:buNone/>
            </a:pPr>
            <a:r>
              <a:rPr lang="fr-FR" sz="2000" dirty="0">
                <a:solidFill>
                  <a:schemeClr val="accent1">
                    <a:lumMod val="50000"/>
                  </a:schemeClr>
                </a:solidFill>
              </a:rPr>
              <a:t>Pédagogies et manuels pour l’apprentissage de la lecture :</a:t>
            </a:r>
            <a:br>
              <a:rPr lang="fr-FR" sz="2000" dirty="0">
                <a:solidFill>
                  <a:schemeClr val="accent1">
                    <a:lumMod val="50000"/>
                  </a:schemeClr>
                </a:solidFill>
              </a:rPr>
            </a:br>
            <a:r>
              <a:rPr lang="fr-FR" sz="2000" dirty="0">
                <a:solidFill>
                  <a:schemeClr val="accent1">
                    <a:lumMod val="50000"/>
                  </a:schemeClr>
                </a:solidFill>
              </a:rPr>
              <a:t>	comment choisir ? (2019)</a:t>
            </a:r>
          </a:p>
          <a:p>
            <a:pPr marL="230400" indent="0">
              <a:lnSpc>
                <a:spcPct val="100000"/>
              </a:lnSpc>
              <a:spcBef>
                <a:spcPts val="0"/>
              </a:spcBef>
              <a:buNone/>
            </a:pPr>
            <a:r>
              <a:rPr lang="fr-FR" sz="2000" dirty="0">
                <a:solidFill>
                  <a:schemeClr val="accent1">
                    <a:lumMod val="50000"/>
                  </a:schemeClr>
                </a:solidFill>
              </a:rPr>
              <a:t>Apprendre à lire : du décodage à la compréhension (octobre 2022) </a:t>
            </a:r>
          </a:p>
          <a:p>
            <a:pPr>
              <a:lnSpc>
                <a:spcPct val="100000"/>
              </a:lnSpc>
              <a:spcBef>
                <a:spcPts val="1200"/>
              </a:spcBef>
              <a:buFont typeface="Wingdings" panose="05000000000000000000" pitchFamily="2" charset="2"/>
              <a:buChar char="§"/>
            </a:pPr>
            <a:r>
              <a:rPr lang="fr-FR" sz="2000" b="1" dirty="0">
                <a:solidFill>
                  <a:schemeClr val="accent1">
                    <a:lumMod val="50000"/>
                  </a:schemeClr>
                </a:solidFill>
              </a:rPr>
              <a:t>Note d’alerte du CSEN</a:t>
            </a:r>
          </a:p>
          <a:p>
            <a:pPr marL="230400" indent="0">
              <a:lnSpc>
                <a:spcPct val="100000"/>
              </a:lnSpc>
              <a:spcBef>
                <a:spcPts val="0"/>
              </a:spcBef>
              <a:buNone/>
            </a:pPr>
            <a:r>
              <a:rPr lang="fr-FR" sz="2000" dirty="0">
                <a:solidFill>
                  <a:schemeClr val="accent1">
                    <a:lumMod val="50000"/>
                  </a:schemeClr>
                </a:solidFill>
              </a:rPr>
              <a:t>De nouveaux signaux d’alerte sur l’enseignement de la lecture en CP </a:t>
            </a:r>
            <a:endParaRPr lang="fr-FR" sz="2000" b="1" dirty="0">
              <a:solidFill>
                <a:schemeClr val="accent1">
                  <a:lumMod val="50000"/>
                </a:schemeClr>
              </a:solidFill>
            </a:endParaRPr>
          </a:p>
          <a:p>
            <a:pPr>
              <a:lnSpc>
                <a:spcPct val="100000"/>
              </a:lnSpc>
              <a:spcBef>
                <a:spcPts val="1200"/>
              </a:spcBef>
              <a:buFont typeface="Wingdings" panose="05000000000000000000" pitchFamily="2" charset="2"/>
              <a:buChar char="§"/>
            </a:pPr>
            <a:r>
              <a:rPr lang="fr-FR" sz="2000" b="1" dirty="0">
                <a:solidFill>
                  <a:schemeClr val="accent1">
                    <a:lumMod val="50000"/>
                  </a:schemeClr>
                </a:solidFill>
              </a:rPr>
              <a:t>Lettre mensuelle « Le Passeur » </a:t>
            </a:r>
          </a:p>
          <a:p>
            <a:pPr marL="230400" indent="0">
              <a:lnSpc>
                <a:spcPct val="100000"/>
              </a:lnSpc>
              <a:spcBef>
                <a:spcPts val="0"/>
              </a:spcBef>
              <a:buNone/>
            </a:pPr>
            <a:r>
              <a:rPr lang="fr-FR" sz="2000" dirty="0">
                <a:solidFill>
                  <a:schemeClr val="accent1">
                    <a:lumMod val="50000"/>
                  </a:schemeClr>
                </a:solidFill>
              </a:rPr>
              <a:t>Comment apprendre à lire efficacement ? Vidéos « Fred, explique-moi » </a:t>
            </a:r>
            <a:br>
              <a:rPr lang="fr-FR" sz="2000" dirty="0">
                <a:solidFill>
                  <a:schemeClr val="accent1">
                    <a:lumMod val="50000"/>
                  </a:schemeClr>
                </a:solidFill>
              </a:rPr>
            </a:br>
            <a:r>
              <a:rPr lang="fr-FR" sz="2000" dirty="0">
                <a:solidFill>
                  <a:schemeClr val="accent1">
                    <a:lumMod val="50000"/>
                  </a:schemeClr>
                </a:solidFill>
              </a:rPr>
              <a:t>et « Mes clés »</a:t>
            </a:r>
          </a:p>
          <a:p>
            <a:pPr marL="230400" indent="0">
              <a:lnSpc>
                <a:spcPct val="100000"/>
              </a:lnSpc>
              <a:spcBef>
                <a:spcPts val="1800"/>
              </a:spcBef>
              <a:buNone/>
            </a:pPr>
            <a:endParaRPr lang="fr-FR" sz="2000" dirty="0">
              <a:solidFill>
                <a:schemeClr val="accent1">
                  <a:lumMod val="50000"/>
                </a:schemeClr>
              </a:solidFill>
            </a:endParaRPr>
          </a:p>
          <a:p>
            <a:pPr marL="230400" indent="0">
              <a:lnSpc>
                <a:spcPct val="100000"/>
              </a:lnSpc>
              <a:spcBef>
                <a:spcPts val="1800"/>
              </a:spcBef>
              <a:buNone/>
            </a:pPr>
            <a:endParaRPr lang="fr-FR" sz="2000" dirty="0">
              <a:solidFill>
                <a:schemeClr val="accent1">
                  <a:lumMod val="50000"/>
                </a:schemeClr>
              </a:solidFill>
            </a:endParaRPr>
          </a:p>
          <a:p>
            <a:pPr marL="230400" indent="0">
              <a:lnSpc>
                <a:spcPct val="100000"/>
              </a:lnSpc>
              <a:spcBef>
                <a:spcPts val="1800"/>
              </a:spcBef>
              <a:buNone/>
            </a:pPr>
            <a:endParaRPr lang="fr-FR" sz="2000" dirty="0">
              <a:solidFill>
                <a:schemeClr val="accent1">
                  <a:lumMod val="50000"/>
                </a:schemeClr>
              </a:solidFill>
            </a:endParaRPr>
          </a:p>
          <a:p>
            <a:pPr marL="230400" indent="0">
              <a:lnSpc>
                <a:spcPct val="100000"/>
              </a:lnSpc>
              <a:spcBef>
                <a:spcPts val="1800"/>
              </a:spcBef>
              <a:buNone/>
            </a:pPr>
            <a:r>
              <a:rPr lang="fr-FR" sz="2000" dirty="0">
                <a:solidFill>
                  <a:schemeClr val="accent1">
                    <a:lumMod val="50000"/>
                  </a:schemeClr>
                </a:solidFill>
              </a:rPr>
              <a:t>Disponibles sur le site du CSEN : reseau-canope.fr/conseil-scientifique-de-</a:t>
            </a:r>
            <a:r>
              <a:rPr lang="fr-FR" sz="2000" dirty="0" err="1">
                <a:solidFill>
                  <a:schemeClr val="accent1">
                    <a:lumMod val="50000"/>
                  </a:schemeClr>
                </a:solidFill>
              </a:rPr>
              <a:t>leducation</a:t>
            </a:r>
            <a:r>
              <a:rPr lang="fr-FR" sz="2000" dirty="0">
                <a:solidFill>
                  <a:schemeClr val="accent1">
                    <a:lumMod val="50000"/>
                  </a:schemeClr>
                </a:solidFill>
              </a:rPr>
              <a:t>-nationale</a:t>
            </a:r>
          </a:p>
          <a:p>
            <a:pPr>
              <a:lnSpc>
                <a:spcPct val="100000"/>
              </a:lnSpc>
              <a:spcBef>
                <a:spcPts val="0"/>
              </a:spcBef>
            </a:pPr>
            <a:endParaRPr lang="fr-FR" sz="1400" dirty="0"/>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72" y="191117"/>
            <a:ext cx="2895600" cy="1271357"/>
          </a:xfrm>
          <a:prstGeom prst="rect">
            <a:avLst/>
          </a:prstGeom>
        </p:spPr>
      </p:pic>
      <p:grpSp>
        <p:nvGrpSpPr>
          <p:cNvPr id="2" name="Groupe 1">
            <a:extLst>
              <a:ext uri="{FF2B5EF4-FFF2-40B4-BE49-F238E27FC236}">
                <a16:creationId xmlns:a16="http://schemas.microsoft.com/office/drawing/2014/main" id="{FA7D909F-5AF8-54DA-237F-7D33723BD9A3}"/>
              </a:ext>
            </a:extLst>
          </p:cNvPr>
          <p:cNvGrpSpPr/>
          <p:nvPr/>
        </p:nvGrpSpPr>
        <p:grpSpPr>
          <a:xfrm>
            <a:off x="7750417" y="302560"/>
            <a:ext cx="4365383" cy="3053530"/>
            <a:chOff x="9298951" y="1745193"/>
            <a:chExt cx="2491020" cy="1742437"/>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8709" y="1745193"/>
              <a:ext cx="1221262" cy="1742437"/>
            </a:xfrm>
            <a:prstGeom prst="rect">
              <a:avLst/>
            </a:prstGeom>
            <a:ln>
              <a:solidFill>
                <a:schemeClr val="tx1"/>
              </a:solidFill>
            </a:ln>
          </p:spPr>
        </p:pic>
        <p:pic>
          <p:nvPicPr>
            <p:cNvPr id="5" name="Image 4"/>
            <p:cNvPicPr>
              <a:picLocks noChangeAspect="1"/>
            </p:cNvPicPr>
            <p:nvPr/>
          </p:nvPicPr>
          <p:blipFill>
            <a:blip r:embed="rId5"/>
            <a:stretch>
              <a:fillRect/>
            </a:stretch>
          </p:blipFill>
          <p:spPr>
            <a:xfrm>
              <a:off x="9298951" y="1746471"/>
              <a:ext cx="1230042" cy="1733108"/>
            </a:xfrm>
            <a:prstGeom prst="rect">
              <a:avLst/>
            </a:prstGeom>
            <a:ln>
              <a:solidFill>
                <a:schemeClr val="tx1"/>
              </a:solidFill>
            </a:ln>
          </p:spPr>
        </p:pic>
      </p:grpSp>
      <p:pic>
        <p:nvPicPr>
          <p:cNvPr id="15" name="Image 14"/>
          <p:cNvPicPr>
            <a:picLocks noChangeAspect="1"/>
          </p:cNvPicPr>
          <p:nvPr/>
        </p:nvPicPr>
        <p:blipFill>
          <a:blip r:embed="rId6"/>
          <a:stretch>
            <a:fillRect/>
          </a:stretch>
        </p:blipFill>
        <p:spPr>
          <a:xfrm>
            <a:off x="5486400" y="4328463"/>
            <a:ext cx="2471717" cy="1897824"/>
          </a:xfrm>
          <a:prstGeom prst="rect">
            <a:avLst/>
          </a:prstGeom>
          <a:ln>
            <a:solidFill>
              <a:schemeClr val="tx1"/>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7452" y="3810000"/>
            <a:ext cx="3712148" cy="2133600"/>
          </a:xfrm>
          <a:prstGeom prst="rect">
            <a:avLst/>
          </a:prstGeom>
          <a:ln>
            <a:solidFill>
              <a:schemeClr val="tx1"/>
            </a:solidFill>
          </a:ln>
        </p:spPr>
      </p:pic>
      <p:pic>
        <p:nvPicPr>
          <p:cNvPr id="14" name="Image 13"/>
          <p:cNvPicPr>
            <a:picLocks noChangeAspect="1"/>
          </p:cNvPicPr>
          <p:nvPr/>
        </p:nvPicPr>
        <p:blipFill>
          <a:blip r:embed="rId8"/>
          <a:stretch>
            <a:fillRect/>
          </a:stretch>
        </p:blipFill>
        <p:spPr>
          <a:xfrm>
            <a:off x="2590800" y="4343399"/>
            <a:ext cx="1981200" cy="1908461"/>
          </a:xfrm>
          <a:prstGeom prst="rect">
            <a:avLst/>
          </a:prstGeom>
          <a:ln>
            <a:solidFill>
              <a:schemeClr val="tx1"/>
            </a:solidFill>
          </a:ln>
        </p:spPr>
      </p:pic>
    </p:spTree>
    <p:extLst>
      <p:ext uri="{BB962C8B-B14F-4D97-AF65-F5344CB8AC3E}">
        <p14:creationId xmlns:p14="http://schemas.microsoft.com/office/powerpoint/2010/main" val="2853595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6" y="109183"/>
            <a:ext cx="4649338" cy="1143000"/>
          </a:xfrm>
        </p:spPr>
        <p:txBody>
          <a:bodyPr/>
          <a:lstStyle/>
          <a:p>
            <a:r>
              <a:rPr lang="fr-FR" sz="2800" b="1" dirty="0"/>
              <a:t>Enseigner également la compréhension</a:t>
            </a:r>
            <a:endParaRPr lang="en-US" sz="2800" b="1" dirty="0"/>
          </a:p>
        </p:txBody>
      </p:sp>
      <p:pic>
        <p:nvPicPr>
          <p:cNvPr id="4" name="Image 3">
            <a:extLst>
              <a:ext uri="{FF2B5EF4-FFF2-40B4-BE49-F238E27FC236}">
                <a16:creationId xmlns:a16="http://schemas.microsoft.com/office/drawing/2014/main" id="{7E7CC12F-A7FF-43B2-8C5C-CC8AA1AA5742}"/>
              </a:ext>
            </a:extLst>
          </p:cNvPr>
          <p:cNvPicPr>
            <a:picLocks noChangeAspect="1"/>
          </p:cNvPicPr>
          <p:nvPr/>
        </p:nvPicPr>
        <p:blipFill>
          <a:blip r:embed="rId2"/>
          <a:stretch>
            <a:fillRect/>
          </a:stretch>
        </p:blipFill>
        <p:spPr>
          <a:xfrm>
            <a:off x="4538667" y="387822"/>
            <a:ext cx="7657882" cy="3315269"/>
          </a:xfrm>
          <a:prstGeom prst="rect">
            <a:avLst/>
          </a:prstGeom>
        </p:spPr>
      </p:pic>
      <p:sp>
        <p:nvSpPr>
          <p:cNvPr id="5" name="ZoneTexte 4"/>
          <p:cNvSpPr txBox="1"/>
          <p:nvPr/>
        </p:nvSpPr>
        <p:spPr>
          <a:xfrm>
            <a:off x="779065" y="1279317"/>
            <a:ext cx="4876800" cy="35086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Il n’y aucune raison d’opposer </a:t>
            </a:r>
            <a:b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br>
            <a:r>
              <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décodage et compréhension.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Les circuits que je viens de vous </a:t>
            </a:r>
            <a:br>
              <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br>
            <a:r>
              <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montrer sont impliqués dans </a:t>
            </a:r>
            <a:r>
              <a:rPr kumimoji="0" lang="fr-FR" sz="1800" b="1" i="0" u="sng" strike="noStrike" kern="1200" cap="none" spc="0" normalizeH="0" baseline="0" noProof="0" dirty="0">
                <a:ln>
                  <a:noFill/>
                </a:ln>
                <a:solidFill>
                  <a:srgbClr val="000000"/>
                </a:solidFill>
                <a:effectLst/>
                <a:uLnTx/>
                <a:uFillTx/>
                <a:latin typeface="Calibri"/>
                <a:ea typeface="+mn-ea"/>
                <a:cs typeface="Times New Roman" pitchFamily="18" charset="0"/>
              </a:rPr>
              <a:t>les deux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800" b="1" i="0" u="none" strike="noStrike" kern="1200" cap="none" spc="0" normalizeH="0" baseline="0" noProof="0" dirty="0" err="1">
                <a:ln>
                  <a:noFill/>
                </a:ln>
                <a:solidFill>
                  <a:srgbClr val="000000"/>
                </a:solidFill>
                <a:effectLst/>
                <a:uLnTx/>
                <a:uFillTx/>
                <a:latin typeface="Calibri"/>
                <a:ea typeface="+mn-ea"/>
                <a:cs typeface="Times New Roman" pitchFamily="18" charset="0"/>
              </a:rPr>
              <a:t>Comprendre</a:t>
            </a:r>
            <a:r>
              <a:rPr kumimoji="0" lang="en-US" alt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 </a:t>
            </a:r>
            <a:r>
              <a:rPr kumimoji="0" lang="en-US" alt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ce</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a:t>
            </a:r>
            <a:r>
              <a:rPr kumimoji="0" lang="en-US" alt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qu’on</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lit </a:t>
            </a:r>
            <a:r>
              <a:rPr kumimoji="0" lang="en-US" alt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c’est</a:t>
            </a:r>
            <a:endPar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Savoir </a:t>
            </a:r>
            <a:r>
              <a:rPr kumimoji="0" lang="en-US" altLang="fr-FR" sz="1800" b="1" i="0" u="none" strike="noStrike" kern="1200" cap="none" spc="0" normalizeH="0" baseline="0" noProof="0" dirty="0" err="1">
                <a:ln>
                  <a:noFill/>
                </a:ln>
                <a:solidFill>
                  <a:srgbClr val="000000"/>
                </a:solidFill>
                <a:effectLst/>
                <a:uLnTx/>
                <a:uFillTx/>
                <a:latin typeface="Calibri"/>
                <a:ea typeface="+mn-ea"/>
                <a:cs typeface="Times New Roman" pitchFamily="18" charset="0"/>
              </a:rPr>
              <a:t>dé</a:t>
            </a:r>
            <a:r>
              <a:rPr kumimoji="0" lang="en-US" alt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coder </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les </a:t>
            </a:r>
            <a:r>
              <a:rPr kumimoji="0" lang="en-US" alt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caractères</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de </a:t>
            </a:r>
            <a:r>
              <a:rPr kumimoji="0" lang="en-US" alt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l’écriture</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a:t>
            </a:r>
            <a:endParaRPr kumimoji="0" lang="en-US" altLang="fr-FR" sz="2400" b="1"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2400" b="1" i="0" u="none" strike="noStrike" kern="1200" cap="none" spc="0" normalizeH="0" baseline="0" noProof="0" dirty="0">
                <a:ln>
                  <a:noFill/>
                </a:ln>
                <a:solidFill>
                  <a:srgbClr val="FF0000"/>
                </a:solidFill>
                <a:effectLst/>
                <a:uLnTx/>
                <a:uFillTx/>
                <a:latin typeface="Calibri"/>
                <a:ea typeface="+mn-ea"/>
                <a:cs typeface="Times New Roman" pitchFamily="18" charset="0"/>
              </a:rPr>
              <a:t>ET</a:t>
            </a:r>
            <a:endParaRPr kumimoji="0" lang="en-US" altLang="fr-FR" sz="1800" b="1" i="0" u="none" strike="noStrike" kern="1200" cap="none" spc="0" normalizeH="0" baseline="0" noProof="0" dirty="0">
              <a:ln>
                <a:noFill/>
              </a:ln>
              <a:solidFill>
                <a:srgbClr val="FF0000"/>
              </a:solidFill>
              <a:effectLst/>
              <a:uLnTx/>
              <a:uFillTx/>
              <a:latin typeface="Calibri"/>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800" b="1" i="0" u="none" strike="noStrike" kern="1200" cap="none" spc="0" normalizeH="0" baseline="0" noProof="0" dirty="0" err="1">
                <a:ln>
                  <a:noFill/>
                </a:ln>
                <a:solidFill>
                  <a:srgbClr val="000000"/>
                </a:solidFill>
                <a:effectLst/>
                <a:uLnTx/>
                <a:uFillTx/>
                <a:latin typeface="Calibri"/>
                <a:ea typeface="+mn-ea"/>
                <a:cs typeface="Times New Roman" pitchFamily="18" charset="0"/>
              </a:rPr>
              <a:t>Comprendre</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la langue</a:t>
            </a:r>
            <a:endParaRPr kumimoji="0" lang="en-US" altLang="fr-FR" sz="1800" b="1"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sp>
        <p:nvSpPr>
          <p:cNvPr id="6" name="Rectangle 5">
            <a:extLst>
              <a:ext uri="{FF2B5EF4-FFF2-40B4-BE49-F238E27FC236}">
                <a16:creationId xmlns:a16="http://schemas.microsoft.com/office/drawing/2014/main" id="{9249B3B2-A04A-4A08-BD07-07687AC2EE51}"/>
              </a:ext>
            </a:extLst>
          </p:cNvPr>
          <p:cNvSpPr/>
          <p:nvPr/>
        </p:nvSpPr>
        <p:spPr>
          <a:xfrm>
            <a:off x="4592471" y="419505"/>
            <a:ext cx="6726072" cy="576943"/>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675F2FA4-F952-FE9F-5B27-D0389F19E7FC}"/>
              </a:ext>
            </a:extLst>
          </p:cNvPr>
          <p:cNvSpPr txBox="1"/>
          <p:nvPr/>
        </p:nvSpPr>
        <p:spPr>
          <a:xfrm>
            <a:off x="659542" y="4556771"/>
            <a:ext cx="10993234"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Si l’un des deux bloque, la compréhension est impossible.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Résultat</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a:t>
            </a:r>
            <a:r>
              <a:rPr kumimoji="0" lang="en-US" altLang="fr-FR" sz="1800" b="0" i="0" u="none" strike="noStrike" kern="1200" cap="none" spc="0" normalizeH="0" baseline="0" noProof="0" dirty="0" err="1">
                <a:ln>
                  <a:noFill/>
                </a:ln>
                <a:solidFill>
                  <a:srgbClr val="000000"/>
                </a:solidFill>
                <a:effectLst/>
                <a:uLnTx/>
                <a:uFillTx/>
                <a:latin typeface="Calibri"/>
                <a:ea typeface="+mn-ea"/>
                <a:cs typeface="Times New Roman" pitchFamily="18" charset="0"/>
              </a:rPr>
              <a:t>empirique</a:t>
            </a:r>
            <a:r>
              <a:rPr kumimoji="0" lang="en-US" alt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 </a:t>
            </a:r>
            <a:r>
              <a:rPr kumimoji="0" lang="en-US" alt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l</a:t>
            </a:r>
            <a:r>
              <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’entraînement au décodage graphème-phonème améliore la fluence </a:t>
            </a:r>
            <a:r>
              <a:rPr kumimoji="0" lang="fr-FR" sz="1800" b="1" i="0" u="none" strike="noStrike" kern="1200" cap="none" spc="0" normalizeH="0" baseline="0" noProof="0" dirty="0">
                <a:ln>
                  <a:noFill/>
                </a:ln>
                <a:solidFill>
                  <a:srgbClr val="FF0000"/>
                </a:solidFill>
                <a:effectLst/>
                <a:uLnTx/>
                <a:uFillTx/>
                <a:latin typeface="Calibri"/>
                <a:ea typeface="+mn-ea"/>
                <a:cs typeface="Times New Roman" pitchFamily="18" charset="0"/>
              </a:rPr>
              <a:t>ET</a:t>
            </a:r>
            <a:r>
              <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 la compréhension</a:t>
            </a: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a:ea typeface="+mn-ea"/>
                <a:cs typeface="Times New Roman" pitchFamily="18" charset="0"/>
              </a:rPr>
              <a:t>Les échelles temporelles sont différentes</a:t>
            </a:r>
            <a:r>
              <a:rPr kumimoji="0" lang="fr-FR" sz="1800" b="0" i="0" u="none" strike="noStrike" kern="1200" cap="none" spc="0" normalizeH="0" baseline="0" noProof="0" dirty="0">
                <a:ln>
                  <a:noFill/>
                </a:ln>
                <a:solidFill>
                  <a:srgbClr val="000000"/>
                </a:solidFill>
                <a:effectLst/>
                <a:uLnTx/>
                <a:uFillTx/>
                <a:latin typeface="Calibri"/>
                <a:ea typeface="+mn-ea"/>
                <a:cs typeface="Times New Roman" pitchFamily="18" charset="0"/>
              </a:rPr>
              <a:t>: on doit mener, dès la maternelle (à l’oral) et pendant toute la scolarité (à l’écrit), une réflexion sur le sens des phrases et des textes, tandis que le décodage doit être enseigné en début de CP, sur une période de quelques mois.</a:t>
            </a:r>
            <a:endParaRPr kumimoji="0" lang="en-US" sz="18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24675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6" grpId="0" animBg="1"/>
      <p:bldP spid="3"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Image 13" descr="Une image contenant très coloré, bonbon&#10;&#10;Description générée automatiquement">
            <a:extLst>
              <a:ext uri="{FF2B5EF4-FFF2-40B4-BE49-F238E27FC236}">
                <a16:creationId xmlns:a16="http://schemas.microsoft.com/office/drawing/2014/main" id="{F452A928-5B32-40CC-BB5D-5D2AE9EE81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8832" y="-760456"/>
            <a:ext cx="8561466" cy="4280733"/>
          </a:xfrm>
          <a:prstGeom prst="rect">
            <a:avLst/>
          </a:prstGeom>
        </p:spPr>
      </p:pic>
      <p:pic>
        <p:nvPicPr>
          <p:cNvPr id="4" name="Image 3" descr="Une image contenant intérieur, personne, très coloré&#10;&#10;Description générée automatiquement">
            <a:extLst>
              <a:ext uri="{FF2B5EF4-FFF2-40B4-BE49-F238E27FC236}">
                <a16:creationId xmlns:a16="http://schemas.microsoft.com/office/drawing/2014/main" id="{A2F7719F-A5BC-4EB4-8049-913C07781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142" y="2346397"/>
            <a:ext cx="8718407" cy="4359203"/>
          </a:xfrm>
          <a:prstGeom prst="rect">
            <a:avLst/>
          </a:prstGeom>
        </p:spPr>
      </p:pic>
      <p:pic>
        <p:nvPicPr>
          <p:cNvPr id="16" name="Image 15" descr="Une image contenant bonbon, très coloré&#10;&#10;Description générée automatiquement">
            <a:extLst>
              <a:ext uri="{FF2B5EF4-FFF2-40B4-BE49-F238E27FC236}">
                <a16:creationId xmlns:a16="http://schemas.microsoft.com/office/drawing/2014/main" id="{2B290E44-B146-4B20-A99D-8E18818466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8832" y="2346397"/>
            <a:ext cx="8561466" cy="4280733"/>
          </a:xfrm>
          <a:prstGeom prst="rect">
            <a:avLst/>
          </a:prstGeom>
        </p:spPr>
      </p:pic>
      <p:pic>
        <p:nvPicPr>
          <p:cNvPr id="6" name="Image 5" descr="Une image contenant très coloré, personne, brillant&#10;&#10;Description générée automatiquement">
            <a:extLst>
              <a:ext uri="{FF2B5EF4-FFF2-40B4-BE49-F238E27FC236}">
                <a16:creationId xmlns:a16="http://schemas.microsoft.com/office/drawing/2014/main" id="{01D64983-DD9E-49CF-9842-6AC7A74F5D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142" y="-760455"/>
            <a:ext cx="8718407" cy="4359203"/>
          </a:xfrm>
          <a:prstGeom prst="rect">
            <a:avLst/>
          </a:prstGeom>
        </p:spPr>
      </p:pic>
      <p:pic>
        <p:nvPicPr>
          <p:cNvPr id="10" name="Image 9">
            <a:extLst>
              <a:ext uri="{FF2B5EF4-FFF2-40B4-BE49-F238E27FC236}">
                <a16:creationId xmlns:a16="http://schemas.microsoft.com/office/drawing/2014/main" id="{2CCC17CA-D6B0-450D-A34C-0D2BB17B72F1}"/>
              </a:ext>
            </a:extLst>
          </p:cNvPr>
          <p:cNvPicPr>
            <a:picLocks noChangeAspect="1"/>
          </p:cNvPicPr>
          <p:nvPr/>
        </p:nvPicPr>
        <p:blipFill>
          <a:blip r:embed="rId7"/>
          <a:stretch>
            <a:fillRect/>
          </a:stretch>
        </p:blipFill>
        <p:spPr>
          <a:xfrm>
            <a:off x="7278427" y="259661"/>
            <a:ext cx="611334" cy="538555"/>
          </a:xfrm>
          <a:prstGeom prst="rect">
            <a:avLst/>
          </a:prstGeom>
        </p:spPr>
      </p:pic>
      <p:pic>
        <p:nvPicPr>
          <p:cNvPr id="12" name="Image 11">
            <a:extLst>
              <a:ext uri="{FF2B5EF4-FFF2-40B4-BE49-F238E27FC236}">
                <a16:creationId xmlns:a16="http://schemas.microsoft.com/office/drawing/2014/main" id="{3F5E68C8-1280-4DA9-816B-6274F22EB44B}"/>
              </a:ext>
            </a:extLst>
          </p:cNvPr>
          <p:cNvPicPr>
            <a:picLocks noChangeAspect="1"/>
          </p:cNvPicPr>
          <p:nvPr/>
        </p:nvPicPr>
        <p:blipFill>
          <a:blip r:embed="rId8"/>
          <a:stretch>
            <a:fillRect/>
          </a:stretch>
        </p:blipFill>
        <p:spPr>
          <a:xfrm>
            <a:off x="7276714" y="3847216"/>
            <a:ext cx="614759" cy="483761"/>
          </a:xfrm>
          <a:prstGeom prst="rect">
            <a:avLst/>
          </a:prstGeom>
        </p:spPr>
      </p:pic>
      <p:sp>
        <p:nvSpPr>
          <p:cNvPr id="2" name="ZoneTexte 1">
            <a:extLst>
              <a:ext uri="{FF2B5EF4-FFF2-40B4-BE49-F238E27FC236}">
                <a16:creationId xmlns:a16="http://schemas.microsoft.com/office/drawing/2014/main" id="{E9C58001-D362-4034-B41A-ED958DA3B5B1}"/>
              </a:ext>
            </a:extLst>
          </p:cNvPr>
          <p:cNvSpPr txBox="1"/>
          <p:nvPr/>
        </p:nvSpPr>
        <p:spPr>
          <a:xfrm>
            <a:off x="228600" y="348213"/>
            <a:ext cx="2635393" cy="21236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a:ea typeface="+mn-ea"/>
                <a:cs typeface="+mn-cs"/>
              </a:rPr>
              <a:t>Chez le lecteur expert, </a:t>
            </a:r>
            <a:r>
              <a:rPr lang="fr-FR" sz="2000" dirty="0">
                <a:solidFill>
                  <a:srgbClr val="FFFFFF"/>
                </a:solidFill>
                <a:latin typeface="Calibri"/>
              </a:rPr>
              <a:t>les mots écrits et parlés convergent vers des régions cérébrales identiques codant pour le </a:t>
            </a:r>
            <a:r>
              <a:rPr lang="fr-FR" sz="3200" dirty="0">
                <a:solidFill>
                  <a:srgbClr val="FFFF00"/>
                </a:solidFill>
                <a:latin typeface="Calibri"/>
              </a:rPr>
              <a:t>sens</a:t>
            </a:r>
            <a:r>
              <a:rPr lang="fr-FR" sz="2000" dirty="0">
                <a:solidFill>
                  <a:srgbClr val="FFFFFF"/>
                </a:solidFill>
                <a:latin typeface="Calibri"/>
              </a:rPr>
              <a:t>.</a:t>
            </a:r>
            <a:endParaRPr kumimoji="0" lang="fr-FR" sz="2000" b="0"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4E732795-0807-4EC0-9BD0-D265C27CD920}"/>
              </a:ext>
            </a:extLst>
          </p:cNvPr>
          <p:cNvSpPr txBox="1"/>
          <p:nvPr/>
        </p:nvSpPr>
        <p:spPr>
          <a:xfrm>
            <a:off x="2980269" y="2445082"/>
            <a:ext cx="1371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FFFFFF"/>
                </a:solidFill>
                <a:effectLst/>
                <a:uLnTx/>
                <a:uFillTx/>
                <a:latin typeface="Calibri"/>
                <a:ea typeface="+mn-ea"/>
                <a:cs typeface="+mn-cs"/>
              </a:rPr>
              <a:t>Ecoute d’histoires</a:t>
            </a:r>
          </a:p>
        </p:txBody>
      </p:sp>
      <p:sp>
        <p:nvSpPr>
          <p:cNvPr id="15" name="ZoneTexte 14">
            <a:extLst>
              <a:ext uri="{FF2B5EF4-FFF2-40B4-BE49-F238E27FC236}">
                <a16:creationId xmlns:a16="http://schemas.microsoft.com/office/drawing/2014/main" id="{8D27B7BD-E9FF-4908-813B-65E7379FEAC9}"/>
              </a:ext>
            </a:extLst>
          </p:cNvPr>
          <p:cNvSpPr txBox="1"/>
          <p:nvPr/>
        </p:nvSpPr>
        <p:spPr>
          <a:xfrm>
            <a:off x="2980269" y="5453613"/>
            <a:ext cx="13716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FFFFFF"/>
                </a:solidFill>
                <a:effectLst/>
                <a:uLnTx/>
                <a:uFillTx/>
                <a:latin typeface="Calibri"/>
                <a:ea typeface="+mn-ea"/>
                <a:cs typeface="+mn-cs"/>
              </a:rPr>
              <a:t>Lecture d’histoires</a:t>
            </a:r>
          </a:p>
        </p:txBody>
      </p:sp>
      <p:sp>
        <p:nvSpPr>
          <p:cNvPr id="18" name="ZoneTexte 17">
            <a:extLst>
              <a:ext uri="{FF2B5EF4-FFF2-40B4-BE49-F238E27FC236}">
                <a16:creationId xmlns:a16="http://schemas.microsoft.com/office/drawing/2014/main" id="{47907357-DD62-41DD-AAB3-1FE48B8856DB}"/>
              </a:ext>
            </a:extLst>
          </p:cNvPr>
          <p:cNvSpPr txBox="1"/>
          <p:nvPr/>
        </p:nvSpPr>
        <p:spPr>
          <a:xfrm>
            <a:off x="7086600" y="6504801"/>
            <a:ext cx="5085033"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libri"/>
                <a:ea typeface="+mn-ea"/>
                <a:cs typeface="+mn-cs"/>
              </a:rPr>
              <a:t>Deniz, Nunez-Elizalde, Huth, &amp; Gallant (2019). Journal of Neuroscience</a:t>
            </a:r>
          </a:p>
        </p:txBody>
      </p:sp>
      <p:pic>
        <p:nvPicPr>
          <p:cNvPr id="19" name="Image 18">
            <a:extLst>
              <a:ext uri="{FF2B5EF4-FFF2-40B4-BE49-F238E27FC236}">
                <a16:creationId xmlns:a16="http://schemas.microsoft.com/office/drawing/2014/main" id="{C3886508-5EF5-46CC-9E28-87D9FE50E843}"/>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53630" y="2825516"/>
            <a:ext cx="3718126" cy="2935361"/>
          </a:xfrm>
          <a:prstGeom prst="rect">
            <a:avLst/>
          </a:prstGeom>
        </p:spPr>
      </p:pic>
    </p:spTree>
    <p:extLst>
      <p:ext uri="{BB962C8B-B14F-4D97-AF65-F5344CB8AC3E}">
        <p14:creationId xmlns:p14="http://schemas.microsoft.com/office/powerpoint/2010/main" val="181484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atherproof PROFESSIONAL Metal Code Keypad Access Control Door Entry Unit  | eBay">
            <a:extLst>
              <a:ext uri="{FF2B5EF4-FFF2-40B4-BE49-F238E27FC236}">
                <a16:creationId xmlns:a16="http://schemas.microsoft.com/office/drawing/2014/main" id="{379108B6-C832-7FBB-5EC6-9B0223049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9362" y="2306683"/>
            <a:ext cx="3646287" cy="3646287"/>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4"/>
          <p:cNvSpPr txBox="1">
            <a:spLocks noChangeArrowheads="1"/>
          </p:cNvSpPr>
          <p:nvPr/>
        </p:nvSpPr>
        <p:spPr bwMode="auto">
          <a:xfrm>
            <a:off x="1061074" y="209930"/>
            <a:ext cx="9901786" cy="461665"/>
          </a:xfrm>
          <a:prstGeom prst="rect">
            <a:avLst/>
          </a:prstGeom>
          <a:noFill/>
          <a:ln w="12700">
            <a:noFill/>
            <a:miter lim="800000"/>
            <a:headEnd type="none" w="sm" len="sm"/>
            <a:tailEnd type="none" w="sm" len="sm"/>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a:rPr>
              <a:t>Apprendre à lire consiste à accéder, par la vision, aux aires du langage parlé.</a:t>
            </a:r>
          </a:p>
        </p:txBody>
      </p:sp>
      <p:pic>
        <p:nvPicPr>
          <p:cNvPr id="67" name="Picture 73" descr="CaretHemispheres">
            <a:extLst>
              <a:ext uri="{FF2B5EF4-FFF2-40B4-BE49-F238E27FC236}">
                <a16:creationId xmlns:a16="http://schemas.microsoft.com/office/drawing/2014/main" id="{32D9022A-86C5-4569-BC14-8484F500770E}"/>
              </a:ext>
            </a:extLst>
          </p:cNvPr>
          <p:cNvPicPr>
            <a:picLocks noChangeAspect="1" noChangeArrowheads="1"/>
          </p:cNvPicPr>
          <p:nvPr/>
        </p:nvPicPr>
        <p:blipFill>
          <a:blip r:embed="rId3">
            <a:lum bright="30000" contrast="-18000"/>
            <a:grayscl/>
            <a:extLst>
              <a:ext uri="{28A0092B-C50C-407E-A947-70E740481C1C}">
                <a14:useLocalDpi xmlns:a14="http://schemas.microsoft.com/office/drawing/2010/main" val="0"/>
              </a:ext>
            </a:extLst>
          </a:blip>
          <a:srcRect r="49245"/>
          <a:stretch>
            <a:fillRect/>
          </a:stretch>
        </p:blipFill>
        <p:spPr bwMode="auto">
          <a:xfrm>
            <a:off x="1747201" y="920679"/>
            <a:ext cx="7190533" cy="4860047"/>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e 67">
            <a:extLst>
              <a:ext uri="{FF2B5EF4-FFF2-40B4-BE49-F238E27FC236}">
                <a16:creationId xmlns:a16="http://schemas.microsoft.com/office/drawing/2014/main" id="{68500150-ED5C-46E6-8C2C-C250EA839D7A}"/>
              </a:ext>
            </a:extLst>
          </p:cNvPr>
          <p:cNvGrpSpPr/>
          <p:nvPr/>
        </p:nvGrpSpPr>
        <p:grpSpPr>
          <a:xfrm>
            <a:off x="5533655" y="2773868"/>
            <a:ext cx="1485478" cy="691766"/>
            <a:chOff x="3419180" y="3881383"/>
            <a:chExt cx="861499" cy="401188"/>
          </a:xfrm>
        </p:grpSpPr>
        <p:sp>
          <p:nvSpPr>
            <p:cNvPr id="69" name="Ellipse 68">
              <a:extLst>
                <a:ext uri="{FF2B5EF4-FFF2-40B4-BE49-F238E27FC236}">
                  <a16:creationId xmlns:a16="http://schemas.microsoft.com/office/drawing/2014/main" id="{F74E6A05-E695-4FD2-86F0-BBA1DC201497}"/>
                </a:ext>
              </a:extLst>
            </p:cNvPr>
            <p:cNvSpPr/>
            <p:nvPr/>
          </p:nvSpPr>
          <p:spPr>
            <a:xfrm>
              <a:off x="3419180" y="3881383"/>
              <a:ext cx="861499" cy="401188"/>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prstClr val="black"/>
                </a:solidFill>
                <a:effectLst/>
                <a:uLnTx/>
                <a:uFillTx/>
                <a:latin typeface="Calibri" panose="020F0502020204030204"/>
                <a:ea typeface="+mn-ea"/>
                <a:cs typeface="Times New Roman"/>
              </a:endParaRPr>
            </a:p>
          </p:txBody>
        </p:sp>
        <p:sp>
          <p:nvSpPr>
            <p:cNvPr id="70" name="Rectangle 69">
              <a:extLst>
                <a:ext uri="{FF2B5EF4-FFF2-40B4-BE49-F238E27FC236}">
                  <a16:creationId xmlns:a16="http://schemas.microsoft.com/office/drawing/2014/main" id="{AA42E115-2553-439B-BB58-CE32D41C328F}"/>
                </a:ext>
              </a:extLst>
            </p:cNvPr>
            <p:cNvSpPr/>
            <p:nvPr/>
          </p:nvSpPr>
          <p:spPr>
            <a:xfrm>
              <a:off x="3509916" y="3921117"/>
              <a:ext cx="720671" cy="21419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rPr>
                <a:t>Phonologie</a:t>
              </a:r>
            </a:p>
          </p:txBody>
        </p:sp>
      </p:grpSp>
      <p:grpSp>
        <p:nvGrpSpPr>
          <p:cNvPr id="71" name="Groupe 70">
            <a:extLst>
              <a:ext uri="{FF2B5EF4-FFF2-40B4-BE49-F238E27FC236}">
                <a16:creationId xmlns:a16="http://schemas.microsoft.com/office/drawing/2014/main" id="{5483D2C5-D5BC-4676-AABB-B62BB807DA9E}"/>
              </a:ext>
            </a:extLst>
          </p:cNvPr>
          <p:cNvGrpSpPr/>
          <p:nvPr/>
        </p:nvGrpSpPr>
        <p:grpSpPr>
          <a:xfrm>
            <a:off x="4621969" y="3388248"/>
            <a:ext cx="1485478" cy="691766"/>
            <a:chOff x="2947955" y="4408705"/>
            <a:chExt cx="861499" cy="401188"/>
          </a:xfrm>
        </p:grpSpPr>
        <p:sp>
          <p:nvSpPr>
            <p:cNvPr id="72" name="Ellipse 71">
              <a:extLst>
                <a:ext uri="{FF2B5EF4-FFF2-40B4-BE49-F238E27FC236}">
                  <a16:creationId xmlns:a16="http://schemas.microsoft.com/office/drawing/2014/main" id="{5B6DDE85-CDB7-4AB4-9310-6AB09DFE2E2D}"/>
                </a:ext>
              </a:extLst>
            </p:cNvPr>
            <p:cNvSpPr/>
            <p:nvPr/>
          </p:nvSpPr>
          <p:spPr>
            <a:xfrm>
              <a:off x="2947955" y="4408705"/>
              <a:ext cx="861499" cy="401188"/>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prstClr val="black"/>
                </a:solidFill>
                <a:effectLst/>
                <a:uLnTx/>
                <a:uFillTx/>
                <a:latin typeface="Calibri" panose="020F0502020204030204"/>
                <a:ea typeface="+mn-ea"/>
                <a:cs typeface="Times New Roman"/>
              </a:endParaRPr>
            </a:p>
          </p:txBody>
        </p:sp>
        <p:sp>
          <p:nvSpPr>
            <p:cNvPr id="73" name="Rectangle 72">
              <a:extLst>
                <a:ext uri="{FF2B5EF4-FFF2-40B4-BE49-F238E27FC236}">
                  <a16:creationId xmlns:a16="http://schemas.microsoft.com/office/drawing/2014/main" id="{8F2C7A0E-F9AE-4DA9-9CC2-872B770BB609}"/>
                </a:ext>
              </a:extLst>
            </p:cNvPr>
            <p:cNvSpPr/>
            <p:nvPr/>
          </p:nvSpPr>
          <p:spPr>
            <a:xfrm>
              <a:off x="3124156" y="4468077"/>
              <a:ext cx="527301" cy="21419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rPr>
                <a:t>Lexique</a:t>
              </a:r>
            </a:p>
          </p:txBody>
        </p:sp>
      </p:grpSp>
      <p:grpSp>
        <p:nvGrpSpPr>
          <p:cNvPr id="74" name="Groupe 73">
            <a:extLst>
              <a:ext uri="{FF2B5EF4-FFF2-40B4-BE49-F238E27FC236}">
                <a16:creationId xmlns:a16="http://schemas.microsoft.com/office/drawing/2014/main" id="{E34CC819-0D73-4B59-8AD4-634A808A0B97}"/>
              </a:ext>
            </a:extLst>
          </p:cNvPr>
          <p:cNvGrpSpPr/>
          <p:nvPr/>
        </p:nvGrpSpPr>
        <p:grpSpPr>
          <a:xfrm>
            <a:off x="3625659" y="4016995"/>
            <a:ext cx="1485478" cy="691766"/>
            <a:chOff x="2227093" y="4728465"/>
            <a:chExt cx="861499" cy="401188"/>
          </a:xfrm>
        </p:grpSpPr>
        <p:sp>
          <p:nvSpPr>
            <p:cNvPr id="75" name="Ellipse 74">
              <a:extLst>
                <a:ext uri="{FF2B5EF4-FFF2-40B4-BE49-F238E27FC236}">
                  <a16:creationId xmlns:a16="http://schemas.microsoft.com/office/drawing/2014/main" id="{5659D6D8-A016-4BB4-86D5-207F0B3E759F}"/>
                </a:ext>
              </a:extLst>
            </p:cNvPr>
            <p:cNvSpPr/>
            <p:nvPr/>
          </p:nvSpPr>
          <p:spPr>
            <a:xfrm>
              <a:off x="2227093" y="4728465"/>
              <a:ext cx="861499" cy="401188"/>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prstClr val="black"/>
                </a:solidFill>
                <a:effectLst/>
                <a:uLnTx/>
                <a:uFillTx/>
                <a:latin typeface="Calibri" panose="020F0502020204030204"/>
                <a:ea typeface="+mn-ea"/>
                <a:cs typeface="Times New Roman"/>
              </a:endParaRPr>
            </a:p>
          </p:txBody>
        </p:sp>
        <p:sp>
          <p:nvSpPr>
            <p:cNvPr id="76" name="Rectangle 75">
              <a:extLst>
                <a:ext uri="{FF2B5EF4-FFF2-40B4-BE49-F238E27FC236}">
                  <a16:creationId xmlns:a16="http://schemas.microsoft.com/office/drawing/2014/main" id="{54971863-7794-4743-AB19-7BA6CA206643}"/>
                </a:ext>
              </a:extLst>
            </p:cNvPr>
            <p:cNvSpPr/>
            <p:nvPr/>
          </p:nvSpPr>
          <p:spPr>
            <a:xfrm>
              <a:off x="2400507" y="4787837"/>
              <a:ext cx="532879" cy="21419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rPr>
                <a:t>Syntaxe</a:t>
              </a:r>
            </a:p>
          </p:txBody>
        </p:sp>
      </p:grpSp>
      <p:grpSp>
        <p:nvGrpSpPr>
          <p:cNvPr id="77" name="Groupe 76">
            <a:extLst>
              <a:ext uri="{FF2B5EF4-FFF2-40B4-BE49-F238E27FC236}">
                <a16:creationId xmlns:a16="http://schemas.microsoft.com/office/drawing/2014/main" id="{14D861ED-5404-49FF-B569-9326544C6998}"/>
              </a:ext>
            </a:extLst>
          </p:cNvPr>
          <p:cNvGrpSpPr/>
          <p:nvPr/>
        </p:nvGrpSpPr>
        <p:grpSpPr>
          <a:xfrm>
            <a:off x="2784105" y="4674756"/>
            <a:ext cx="1485478" cy="691766"/>
            <a:chOff x="2227093" y="4728465"/>
            <a:chExt cx="861499" cy="401188"/>
          </a:xfrm>
        </p:grpSpPr>
        <p:sp>
          <p:nvSpPr>
            <p:cNvPr id="78" name="Ellipse 77">
              <a:extLst>
                <a:ext uri="{FF2B5EF4-FFF2-40B4-BE49-F238E27FC236}">
                  <a16:creationId xmlns:a16="http://schemas.microsoft.com/office/drawing/2014/main" id="{2261F8A3-F8C4-4E15-863E-844839F57C5C}"/>
                </a:ext>
              </a:extLst>
            </p:cNvPr>
            <p:cNvSpPr/>
            <p:nvPr/>
          </p:nvSpPr>
          <p:spPr>
            <a:xfrm>
              <a:off x="2227093" y="4728465"/>
              <a:ext cx="861499" cy="401188"/>
            </a:xfrm>
            <a:prstGeom prst="ellipse">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prstClr val="black"/>
                </a:solidFill>
                <a:effectLst/>
                <a:uLnTx/>
                <a:uFillTx/>
                <a:latin typeface="Calibri" panose="020F0502020204030204"/>
                <a:ea typeface="+mn-ea"/>
                <a:cs typeface="Times New Roman"/>
              </a:endParaRPr>
            </a:p>
          </p:txBody>
        </p:sp>
        <p:sp>
          <p:nvSpPr>
            <p:cNvPr id="79" name="Rectangle 78">
              <a:extLst>
                <a:ext uri="{FF2B5EF4-FFF2-40B4-BE49-F238E27FC236}">
                  <a16:creationId xmlns:a16="http://schemas.microsoft.com/office/drawing/2014/main" id="{372181E7-8FC0-48EC-853E-8F15A587C145}"/>
                </a:ext>
              </a:extLst>
            </p:cNvPr>
            <p:cNvSpPr/>
            <p:nvPr/>
          </p:nvSpPr>
          <p:spPr>
            <a:xfrm>
              <a:off x="2286627" y="4787837"/>
              <a:ext cx="760646" cy="21419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rPr>
                <a:t>Sémantique</a:t>
              </a:r>
            </a:p>
          </p:txBody>
        </p:sp>
      </p:grpSp>
      <p:sp>
        <p:nvSpPr>
          <p:cNvPr id="80" name="Flèche : bas 79">
            <a:extLst>
              <a:ext uri="{FF2B5EF4-FFF2-40B4-BE49-F238E27FC236}">
                <a16:creationId xmlns:a16="http://schemas.microsoft.com/office/drawing/2014/main" id="{6F5857CD-E9A8-463D-931E-37C9D03759CF}"/>
              </a:ext>
            </a:extLst>
          </p:cNvPr>
          <p:cNvSpPr/>
          <p:nvPr/>
        </p:nvSpPr>
        <p:spPr>
          <a:xfrm rot="2858044">
            <a:off x="5707781" y="3202764"/>
            <a:ext cx="285352" cy="471910"/>
          </a:xfrm>
          <a:prstGeom prst="downArrow">
            <a:avLst/>
          </a:prstGeom>
          <a:solidFill>
            <a:srgbClr val="4472C4">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Times New Roman"/>
            </a:endParaRPr>
          </a:p>
        </p:txBody>
      </p:sp>
      <p:sp>
        <p:nvSpPr>
          <p:cNvPr id="81" name="Flèche : bas 80">
            <a:extLst>
              <a:ext uri="{FF2B5EF4-FFF2-40B4-BE49-F238E27FC236}">
                <a16:creationId xmlns:a16="http://schemas.microsoft.com/office/drawing/2014/main" id="{9AD6FFCD-DE7C-4BB8-8B64-F53E1B2F8E3F}"/>
              </a:ext>
            </a:extLst>
          </p:cNvPr>
          <p:cNvSpPr/>
          <p:nvPr/>
        </p:nvSpPr>
        <p:spPr>
          <a:xfrm rot="2858044">
            <a:off x="4752763" y="3851666"/>
            <a:ext cx="285352" cy="471908"/>
          </a:xfrm>
          <a:prstGeom prst="downArrow">
            <a:avLst/>
          </a:prstGeom>
          <a:solidFill>
            <a:srgbClr val="4472C4">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Times New Roman"/>
            </a:endParaRPr>
          </a:p>
        </p:txBody>
      </p:sp>
      <p:sp>
        <p:nvSpPr>
          <p:cNvPr id="82" name="Flèche : bas 81">
            <a:extLst>
              <a:ext uri="{FF2B5EF4-FFF2-40B4-BE49-F238E27FC236}">
                <a16:creationId xmlns:a16="http://schemas.microsoft.com/office/drawing/2014/main" id="{BC5825C7-7D2F-4DF0-A4B6-D9FFFDC65399}"/>
              </a:ext>
            </a:extLst>
          </p:cNvPr>
          <p:cNvSpPr/>
          <p:nvPr/>
        </p:nvSpPr>
        <p:spPr>
          <a:xfrm rot="2858044">
            <a:off x="3751610" y="4471993"/>
            <a:ext cx="285352" cy="471908"/>
          </a:xfrm>
          <a:prstGeom prst="downArrow">
            <a:avLst/>
          </a:prstGeom>
          <a:solidFill>
            <a:srgbClr val="4472C4">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Times New Roman"/>
            </a:endParaRPr>
          </a:p>
        </p:txBody>
      </p:sp>
      <p:sp>
        <p:nvSpPr>
          <p:cNvPr id="83" name="ZoneTexte 82">
            <a:extLst>
              <a:ext uri="{FF2B5EF4-FFF2-40B4-BE49-F238E27FC236}">
                <a16:creationId xmlns:a16="http://schemas.microsoft.com/office/drawing/2014/main" id="{472233FA-F3AE-4B13-9BE6-D3FB586ECF5C}"/>
              </a:ext>
            </a:extLst>
          </p:cNvPr>
          <p:cNvSpPr txBox="1"/>
          <p:nvPr/>
        </p:nvSpPr>
        <p:spPr>
          <a:xfrm>
            <a:off x="8023107" y="5011869"/>
            <a:ext cx="144943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C00000"/>
                </a:solidFill>
                <a:effectLst/>
                <a:uLnTx/>
                <a:uFillTx/>
                <a:latin typeface="Calibri" panose="020F0502020204030204"/>
                <a:ea typeface="+mn-ea"/>
                <a:cs typeface="Times New Roman"/>
              </a:rPr>
              <a:t>Langage écrit</a:t>
            </a:r>
          </a:p>
        </p:txBody>
      </p:sp>
      <p:grpSp>
        <p:nvGrpSpPr>
          <p:cNvPr id="84" name="Groupe 83">
            <a:extLst>
              <a:ext uri="{FF2B5EF4-FFF2-40B4-BE49-F238E27FC236}">
                <a16:creationId xmlns:a16="http://schemas.microsoft.com/office/drawing/2014/main" id="{EE4D2AB6-4528-449D-A56B-E25E058EF03D}"/>
              </a:ext>
            </a:extLst>
          </p:cNvPr>
          <p:cNvGrpSpPr/>
          <p:nvPr/>
        </p:nvGrpSpPr>
        <p:grpSpPr>
          <a:xfrm>
            <a:off x="7725189" y="4160061"/>
            <a:ext cx="1230639" cy="556238"/>
            <a:chOff x="3503680" y="3904982"/>
            <a:chExt cx="713706" cy="322589"/>
          </a:xfrm>
        </p:grpSpPr>
        <p:sp>
          <p:nvSpPr>
            <p:cNvPr id="85" name="Ellipse 84">
              <a:extLst>
                <a:ext uri="{FF2B5EF4-FFF2-40B4-BE49-F238E27FC236}">
                  <a16:creationId xmlns:a16="http://schemas.microsoft.com/office/drawing/2014/main" id="{22E147FA-E62F-4E91-9F4C-BC35003FBBEB}"/>
                </a:ext>
              </a:extLst>
            </p:cNvPr>
            <p:cNvSpPr/>
            <p:nvPr/>
          </p:nvSpPr>
          <p:spPr>
            <a:xfrm>
              <a:off x="3503680" y="3904982"/>
              <a:ext cx="713706" cy="322589"/>
            </a:xfrm>
            <a:prstGeom prst="ellipse">
              <a:avLst/>
            </a:prstGeom>
            <a:solidFill>
              <a:sysClr val="window" lastClr="FFFFFF"/>
            </a:solidFill>
            <a:ln w="12700" cap="flat" cmpd="sng" algn="ctr">
              <a:solidFill>
                <a:srgbClr val="C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prstClr val="black"/>
                </a:solidFill>
                <a:effectLst/>
                <a:uLnTx/>
                <a:uFillTx/>
                <a:latin typeface="Calibri" panose="020F0502020204030204"/>
                <a:ea typeface="+mn-ea"/>
                <a:cs typeface="Times New Roman"/>
              </a:endParaRPr>
            </a:p>
          </p:txBody>
        </p:sp>
        <p:sp>
          <p:nvSpPr>
            <p:cNvPr id="86" name="Rectangle 85">
              <a:extLst>
                <a:ext uri="{FF2B5EF4-FFF2-40B4-BE49-F238E27FC236}">
                  <a16:creationId xmlns:a16="http://schemas.microsoft.com/office/drawing/2014/main" id="{82300961-9715-43A0-9E39-1F4ECCB7E097}"/>
                </a:ext>
              </a:extLst>
            </p:cNvPr>
            <p:cNvSpPr/>
            <p:nvPr/>
          </p:nvSpPr>
          <p:spPr>
            <a:xfrm>
              <a:off x="3651223" y="3921117"/>
              <a:ext cx="438055" cy="214193"/>
            </a:xfrm>
            <a:prstGeom prst="rect">
              <a:avLst/>
            </a:prstGeom>
            <a:ln>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rPr>
                <a:t>Vision</a:t>
              </a:r>
            </a:p>
          </p:txBody>
        </p:sp>
      </p:grpSp>
      <p:sp>
        <p:nvSpPr>
          <p:cNvPr id="87" name="Flèche : bas 86">
            <a:extLst>
              <a:ext uri="{FF2B5EF4-FFF2-40B4-BE49-F238E27FC236}">
                <a16:creationId xmlns:a16="http://schemas.microsoft.com/office/drawing/2014/main" id="{7E547D2E-AD14-47AE-BE1E-6153245333F1}"/>
              </a:ext>
            </a:extLst>
          </p:cNvPr>
          <p:cNvSpPr/>
          <p:nvPr/>
        </p:nvSpPr>
        <p:spPr>
          <a:xfrm rot="8660718">
            <a:off x="8550467" y="4513823"/>
            <a:ext cx="285352" cy="616458"/>
          </a:xfrm>
          <a:prstGeom prst="downArrow">
            <a:avLst/>
          </a:prstGeom>
          <a:solidFill>
            <a:srgbClr val="C00000"/>
          </a:solid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Times New Roman"/>
            </a:endParaRPr>
          </a:p>
        </p:txBody>
      </p:sp>
      <p:sp>
        <p:nvSpPr>
          <p:cNvPr id="88" name="ZoneTexte 87">
            <a:extLst>
              <a:ext uri="{FF2B5EF4-FFF2-40B4-BE49-F238E27FC236}">
                <a16:creationId xmlns:a16="http://schemas.microsoft.com/office/drawing/2014/main" id="{641E75F7-BBAD-4137-A610-8EABA07A9586}"/>
              </a:ext>
            </a:extLst>
          </p:cNvPr>
          <p:cNvSpPr txBox="1"/>
          <p:nvPr/>
        </p:nvSpPr>
        <p:spPr>
          <a:xfrm>
            <a:off x="6808435" y="3342738"/>
            <a:ext cx="2276585" cy="646331"/>
          </a:xfrm>
          <a:prstGeom prst="rect">
            <a:avLst/>
          </a:prstGeom>
          <a:solidFill>
            <a:srgbClr val="F8F8F8">
              <a:alpha val="60000"/>
            </a:srgb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C00000"/>
                </a:solidFill>
                <a:effectLst/>
                <a:uLnTx/>
                <a:uFillTx/>
                <a:latin typeface="Calibri" panose="020F0502020204030204"/>
                <a:ea typeface="+mn-ea"/>
                <a:cs typeface="Times New Roman"/>
              </a:rPr>
              <a:t>1. Voie phonologique </a:t>
            </a:r>
            <a:br>
              <a:rPr kumimoji="0" lang="fr-FR" sz="1800" b="1" i="0" u="none" strike="noStrike" kern="0" cap="none" spc="0" normalizeH="0" baseline="0" noProof="0" dirty="0">
                <a:ln>
                  <a:noFill/>
                </a:ln>
                <a:solidFill>
                  <a:srgbClr val="C00000"/>
                </a:solidFill>
                <a:effectLst/>
                <a:uLnTx/>
                <a:uFillTx/>
                <a:latin typeface="Calibri" panose="020F0502020204030204"/>
                <a:ea typeface="+mn-ea"/>
                <a:cs typeface="Times New Roman"/>
              </a:rPr>
            </a:br>
            <a:r>
              <a:rPr kumimoji="0" lang="fr-FR" sz="1800" b="1" i="0" u="none" strike="noStrike" kern="0" cap="none" spc="0" normalizeH="0" baseline="0" noProof="0" dirty="0">
                <a:ln>
                  <a:noFill/>
                </a:ln>
                <a:solidFill>
                  <a:srgbClr val="C00000"/>
                </a:solidFill>
                <a:effectLst/>
                <a:uLnTx/>
                <a:uFillTx/>
                <a:latin typeface="Calibri" panose="020F0502020204030204"/>
                <a:ea typeface="+mn-ea"/>
                <a:cs typeface="Times New Roman"/>
              </a:rPr>
              <a:t>(décodage)</a:t>
            </a:r>
          </a:p>
        </p:txBody>
      </p:sp>
      <p:sp>
        <p:nvSpPr>
          <p:cNvPr id="89" name="ZoneTexte 88">
            <a:extLst>
              <a:ext uri="{FF2B5EF4-FFF2-40B4-BE49-F238E27FC236}">
                <a16:creationId xmlns:a16="http://schemas.microsoft.com/office/drawing/2014/main" id="{7A93649F-C763-4BD4-BFC1-EA61B1E3E9D2}"/>
              </a:ext>
            </a:extLst>
          </p:cNvPr>
          <p:cNvSpPr txBox="1"/>
          <p:nvPr/>
        </p:nvSpPr>
        <p:spPr>
          <a:xfrm>
            <a:off x="5328616" y="4125443"/>
            <a:ext cx="997349" cy="646331"/>
          </a:xfrm>
          <a:prstGeom prst="rect">
            <a:avLst/>
          </a:prstGeom>
          <a:solidFill>
            <a:srgbClr val="F8F8F8">
              <a:alpha val="60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C00000"/>
                </a:solidFill>
                <a:effectLst/>
                <a:uLnTx/>
                <a:uFillTx/>
                <a:latin typeface="Calibri" panose="020F0502020204030204"/>
                <a:ea typeface="+mn-ea"/>
                <a:cs typeface="Times New Roman"/>
              </a:rPr>
              <a:t>2. Voie </a:t>
            </a:r>
            <a:br>
              <a:rPr kumimoji="0" lang="fr-FR" sz="1800" b="1" i="0" u="none" strike="noStrike" kern="0" cap="none" spc="0" normalizeH="0" baseline="0" noProof="0" dirty="0">
                <a:ln>
                  <a:noFill/>
                </a:ln>
                <a:solidFill>
                  <a:srgbClr val="C00000"/>
                </a:solidFill>
                <a:effectLst/>
                <a:uLnTx/>
                <a:uFillTx/>
                <a:latin typeface="Calibri" panose="020F0502020204030204"/>
                <a:ea typeface="+mn-ea"/>
                <a:cs typeface="Times New Roman"/>
              </a:rPr>
            </a:br>
            <a:r>
              <a:rPr kumimoji="0" lang="fr-FR" sz="1800" b="1" i="0" u="none" strike="noStrike" kern="0" cap="none" spc="0" normalizeH="0" baseline="0" noProof="0" dirty="0">
                <a:ln>
                  <a:noFill/>
                </a:ln>
                <a:solidFill>
                  <a:srgbClr val="C00000"/>
                </a:solidFill>
                <a:effectLst/>
                <a:uLnTx/>
                <a:uFillTx/>
                <a:latin typeface="Calibri" panose="020F0502020204030204"/>
                <a:ea typeface="+mn-ea"/>
                <a:cs typeface="Times New Roman"/>
              </a:rPr>
              <a:t>lexicale</a:t>
            </a:r>
          </a:p>
        </p:txBody>
      </p:sp>
      <p:grpSp>
        <p:nvGrpSpPr>
          <p:cNvPr id="90" name="Groupe 89">
            <a:extLst>
              <a:ext uri="{FF2B5EF4-FFF2-40B4-BE49-F238E27FC236}">
                <a16:creationId xmlns:a16="http://schemas.microsoft.com/office/drawing/2014/main" id="{E90292EF-1310-4714-B3D5-605AFAF423EC}"/>
              </a:ext>
            </a:extLst>
          </p:cNvPr>
          <p:cNvGrpSpPr/>
          <p:nvPr/>
        </p:nvGrpSpPr>
        <p:grpSpPr>
          <a:xfrm>
            <a:off x="6243722" y="4002990"/>
            <a:ext cx="1386441" cy="896826"/>
            <a:chOff x="3464409" y="3810788"/>
            <a:chExt cx="804063" cy="520112"/>
          </a:xfrm>
        </p:grpSpPr>
        <p:sp>
          <p:nvSpPr>
            <p:cNvPr id="91" name="Ellipse 90">
              <a:extLst>
                <a:ext uri="{FF2B5EF4-FFF2-40B4-BE49-F238E27FC236}">
                  <a16:creationId xmlns:a16="http://schemas.microsoft.com/office/drawing/2014/main" id="{45A94F37-7F3A-4226-B884-526C8BBD376B}"/>
                </a:ext>
              </a:extLst>
            </p:cNvPr>
            <p:cNvSpPr/>
            <p:nvPr/>
          </p:nvSpPr>
          <p:spPr>
            <a:xfrm>
              <a:off x="3464409" y="3810788"/>
              <a:ext cx="804063" cy="520112"/>
            </a:xfrm>
            <a:prstGeom prst="ellipse">
              <a:avLst/>
            </a:prstGeom>
            <a:solidFill>
              <a:sysClr val="window" lastClr="FFFFFF"/>
            </a:solidFill>
            <a:ln w="12700" cap="flat" cmpd="sng" algn="ctr">
              <a:solidFill>
                <a:srgbClr val="C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0" cap="none" spc="0" normalizeH="0" baseline="0" noProof="0" dirty="0">
                <a:ln>
                  <a:noFill/>
                </a:ln>
                <a:solidFill>
                  <a:prstClr val="black"/>
                </a:solidFill>
                <a:effectLst/>
                <a:uLnTx/>
                <a:uFillTx/>
                <a:latin typeface="Calibri" panose="020F0502020204030204"/>
                <a:ea typeface="+mn-ea"/>
                <a:cs typeface="Times New Roman"/>
              </a:endParaRPr>
            </a:p>
          </p:txBody>
        </p:sp>
        <p:sp>
          <p:nvSpPr>
            <p:cNvPr id="92" name="Rectangle 91">
              <a:extLst>
                <a:ext uri="{FF2B5EF4-FFF2-40B4-BE49-F238E27FC236}">
                  <a16:creationId xmlns:a16="http://schemas.microsoft.com/office/drawing/2014/main" id="{EB443825-73B7-42F4-AD48-1721B13C2FC7}"/>
                </a:ext>
              </a:extLst>
            </p:cNvPr>
            <p:cNvSpPr/>
            <p:nvPr/>
          </p:nvSpPr>
          <p:spPr>
            <a:xfrm>
              <a:off x="3529904" y="3887502"/>
              <a:ext cx="680695" cy="374838"/>
            </a:xfrm>
            <a:prstGeom prst="rect">
              <a:avLst/>
            </a:prstGeom>
            <a:ln>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rPr>
                <a:t>Chaîne de </a:t>
              </a:r>
              <a:br>
                <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rPr>
              </a:br>
              <a:r>
                <a:rPr kumimoji="0" lang="fr-FR" sz="1800" b="0" i="0" u="none" strike="noStrike" kern="0" cap="none" spc="0" normalizeH="0" baseline="0" noProof="0" dirty="0" err="1">
                  <a:ln>
                    <a:noFill/>
                  </a:ln>
                  <a:solidFill>
                    <a:prstClr val="black"/>
                  </a:solidFill>
                  <a:effectLst/>
                  <a:uLnTx/>
                  <a:uFillTx/>
                  <a:latin typeface="Calibri" panose="020F0502020204030204"/>
                  <a:ea typeface="+mn-ea"/>
                  <a:cs typeface="Times New Roman"/>
                </a:rPr>
                <a:t>letttres</a:t>
              </a: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Times New Roman"/>
              </a:endParaRPr>
            </a:p>
          </p:txBody>
        </p:sp>
      </p:grpSp>
      <p:sp>
        <p:nvSpPr>
          <p:cNvPr id="93" name="Flèche : bas 92">
            <a:extLst>
              <a:ext uri="{FF2B5EF4-FFF2-40B4-BE49-F238E27FC236}">
                <a16:creationId xmlns:a16="http://schemas.microsoft.com/office/drawing/2014/main" id="{E6C5E1BC-82B1-4B75-A1FE-DB92C8AD4505}"/>
              </a:ext>
            </a:extLst>
          </p:cNvPr>
          <p:cNvSpPr/>
          <p:nvPr/>
        </p:nvSpPr>
        <p:spPr>
          <a:xfrm rot="7649552">
            <a:off x="6011630" y="3764143"/>
            <a:ext cx="285352" cy="612971"/>
          </a:xfrm>
          <a:prstGeom prst="downArrow">
            <a:avLst/>
          </a:prstGeom>
          <a:solidFill>
            <a:srgbClr val="C00000"/>
          </a:solid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Times New Roman"/>
            </a:endParaRPr>
          </a:p>
        </p:txBody>
      </p:sp>
      <p:sp>
        <p:nvSpPr>
          <p:cNvPr id="94" name="Flèche : bas 93">
            <a:extLst>
              <a:ext uri="{FF2B5EF4-FFF2-40B4-BE49-F238E27FC236}">
                <a16:creationId xmlns:a16="http://schemas.microsoft.com/office/drawing/2014/main" id="{AB5D6F8C-3762-4882-924E-857A8A1B3B3C}"/>
              </a:ext>
            </a:extLst>
          </p:cNvPr>
          <p:cNvSpPr/>
          <p:nvPr/>
        </p:nvSpPr>
        <p:spPr>
          <a:xfrm rot="5400000">
            <a:off x="7491883" y="4218366"/>
            <a:ext cx="285352" cy="471910"/>
          </a:xfrm>
          <a:prstGeom prst="downArrow">
            <a:avLst/>
          </a:prstGeom>
          <a:solidFill>
            <a:srgbClr val="C00000"/>
          </a:solid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Times New Roman"/>
            </a:endParaRPr>
          </a:p>
        </p:txBody>
      </p:sp>
      <p:sp>
        <p:nvSpPr>
          <p:cNvPr id="95" name="Flèche : bas 94">
            <a:extLst>
              <a:ext uri="{FF2B5EF4-FFF2-40B4-BE49-F238E27FC236}">
                <a16:creationId xmlns:a16="http://schemas.microsoft.com/office/drawing/2014/main" id="{ADF301E5-CCF3-4093-A994-F290EA42329A}"/>
              </a:ext>
            </a:extLst>
          </p:cNvPr>
          <p:cNvSpPr/>
          <p:nvPr/>
        </p:nvSpPr>
        <p:spPr>
          <a:xfrm rot="9900000">
            <a:off x="6527559" y="3316802"/>
            <a:ext cx="285352" cy="789622"/>
          </a:xfrm>
          <a:prstGeom prst="downArrow">
            <a:avLst/>
          </a:prstGeom>
          <a:solidFill>
            <a:srgbClr val="C00000"/>
          </a:solid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Times New Roman"/>
            </a:endParaRPr>
          </a:p>
        </p:txBody>
      </p:sp>
      <p:cxnSp>
        <p:nvCxnSpPr>
          <p:cNvPr id="96" name="Connecteur droit avec flèche 95">
            <a:extLst>
              <a:ext uri="{FF2B5EF4-FFF2-40B4-BE49-F238E27FC236}">
                <a16:creationId xmlns:a16="http://schemas.microsoft.com/office/drawing/2014/main" id="{4538A09D-6246-4162-9ADA-7A92A750A4C8}"/>
              </a:ext>
            </a:extLst>
          </p:cNvPr>
          <p:cNvCxnSpPr>
            <a:cxnSpLocks/>
            <a:stCxn id="98" idx="2"/>
          </p:cNvCxnSpPr>
          <p:nvPr/>
        </p:nvCxnSpPr>
        <p:spPr>
          <a:xfrm>
            <a:off x="1455160" y="3054522"/>
            <a:ext cx="3024787" cy="525780"/>
          </a:xfrm>
          <a:prstGeom prst="straightConnector1">
            <a:avLst/>
          </a:prstGeom>
          <a:noFill/>
          <a:ln w="28575" cap="flat" cmpd="sng" algn="ctr">
            <a:solidFill>
              <a:srgbClr val="0AF815"/>
            </a:solidFill>
            <a:prstDash val="solid"/>
            <a:tailEnd type="stealth" w="lg" len="lg"/>
          </a:ln>
          <a:effectLst>
            <a:outerShdw blurRad="40000" dist="23000" dir="5400000" rotWithShape="0">
              <a:srgbClr val="000000">
                <a:alpha val="35000"/>
              </a:srgbClr>
            </a:outerShdw>
          </a:effectLst>
        </p:spPr>
      </p:cxnSp>
      <p:cxnSp>
        <p:nvCxnSpPr>
          <p:cNvPr id="97" name="Connecteur droit avec flèche 96">
            <a:extLst>
              <a:ext uri="{FF2B5EF4-FFF2-40B4-BE49-F238E27FC236}">
                <a16:creationId xmlns:a16="http://schemas.microsoft.com/office/drawing/2014/main" id="{2B33FDC3-24FF-4CAE-ABFE-A17F572905DA}"/>
              </a:ext>
            </a:extLst>
          </p:cNvPr>
          <p:cNvCxnSpPr>
            <a:cxnSpLocks/>
            <a:stCxn id="98" idx="2"/>
          </p:cNvCxnSpPr>
          <p:nvPr/>
        </p:nvCxnSpPr>
        <p:spPr>
          <a:xfrm>
            <a:off x="1455160" y="3054522"/>
            <a:ext cx="3777263" cy="102374"/>
          </a:xfrm>
          <a:prstGeom prst="straightConnector1">
            <a:avLst/>
          </a:prstGeom>
          <a:noFill/>
          <a:ln w="28575" cap="flat" cmpd="sng" algn="ctr">
            <a:solidFill>
              <a:srgbClr val="0AF815"/>
            </a:solidFill>
            <a:prstDash val="solid"/>
            <a:tailEnd type="stealth" w="lg" len="lg"/>
          </a:ln>
          <a:effectLst>
            <a:outerShdw blurRad="40000" dist="23000" dir="5400000" rotWithShape="0">
              <a:srgbClr val="000000">
                <a:alpha val="35000"/>
              </a:srgbClr>
            </a:outerShdw>
          </a:effectLst>
        </p:spPr>
      </p:cxnSp>
      <p:sp>
        <p:nvSpPr>
          <p:cNvPr id="98" name="ZoneTexte 97">
            <a:extLst>
              <a:ext uri="{FF2B5EF4-FFF2-40B4-BE49-F238E27FC236}">
                <a16:creationId xmlns:a16="http://schemas.microsoft.com/office/drawing/2014/main" id="{B0358242-3B23-4592-BC94-02CA81614A3B}"/>
              </a:ext>
            </a:extLst>
          </p:cNvPr>
          <p:cNvSpPr txBox="1"/>
          <p:nvPr/>
        </p:nvSpPr>
        <p:spPr>
          <a:xfrm>
            <a:off x="515912" y="869308"/>
            <a:ext cx="1878495"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7E00"/>
                </a:solidFill>
                <a:effectLst/>
                <a:uLnTx/>
                <a:uFillTx/>
                <a:latin typeface="Calibri" pitchFamily="34" charset="0"/>
                <a:ea typeface="+mn-ea"/>
                <a:cs typeface="Times New Roman"/>
              </a:rPr>
              <a:t>Régions impliquées dans le </a:t>
            </a:r>
            <a:r>
              <a:rPr kumimoji="0" lang="fr-FR" sz="2400" b="1" i="0" u="none" strike="noStrike" kern="1200" cap="none" spc="0" normalizeH="0" baseline="0" noProof="0" dirty="0">
                <a:ln>
                  <a:noFill/>
                </a:ln>
                <a:solidFill>
                  <a:srgbClr val="007E00"/>
                </a:solidFill>
                <a:effectLst/>
                <a:uLnTx/>
                <a:uFillTx/>
                <a:latin typeface="Calibri" pitchFamily="34" charset="0"/>
                <a:ea typeface="+mn-ea"/>
                <a:cs typeface="Times New Roman"/>
              </a:rPr>
              <a:t>langage parlé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007E00"/>
              </a:solidFill>
              <a:effectLst/>
              <a:uLnTx/>
              <a:uFillTx/>
              <a:latin typeface="Calibri" pitchFamily="34" charset="0"/>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7E00"/>
                </a:solidFill>
                <a:effectLst/>
                <a:uLnTx/>
                <a:uFillTx/>
                <a:latin typeface="Calibri" pitchFamily="34" charset="0"/>
                <a:ea typeface="+mn-ea"/>
                <a:cs typeface="Times New Roman"/>
              </a:rPr>
              <a:t>(dès la première année de vie)</a:t>
            </a:r>
          </a:p>
        </p:txBody>
      </p:sp>
      <p:cxnSp>
        <p:nvCxnSpPr>
          <p:cNvPr id="99" name="Connecteur droit avec flèche 98">
            <a:extLst>
              <a:ext uri="{FF2B5EF4-FFF2-40B4-BE49-F238E27FC236}">
                <a16:creationId xmlns:a16="http://schemas.microsoft.com/office/drawing/2014/main" id="{461F60D1-CA6E-40ED-BD14-EAF0452EB37C}"/>
              </a:ext>
            </a:extLst>
          </p:cNvPr>
          <p:cNvCxnSpPr>
            <a:cxnSpLocks/>
            <a:stCxn id="98" idx="2"/>
          </p:cNvCxnSpPr>
          <p:nvPr/>
        </p:nvCxnSpPr>
        <p:spPr>
          <a:xfrm>
            <a:off x="1455160" y="3054522"/>
            <a:ext cx="2340011" cy="954212"/>
          </a:xfrm>
          <a:prstGeom prst="straightConnector1">
            <a:avLst/>
          </a:prstGeom>
          <a:noFill/>
          <a:ln w="28575" cap="flat" cmpd="sng" algn="ctr">
            <a:solidFill>
              <a:srgbClr val="0AF815"/>
            </a:solidFill>
            <a:prstDash val="solid"/>
            <a:tailEnd type="stealth" w="lg" len="lg"/>
          </a:ln>
          <a:effectLst>
            <a:outerShdw blurRad="40000" dist="23000" dir="5400000" rotWithShape="0">
              <a:srgbClr val="000000">
                <a:alpha val="35000"/>
              </a:srgbClr>
            </a:outerShdw>
          </a:effectLst>
        </p:spPr>
      </p:cxnSp>
      <p:cxnSp>
        <p:nvCxnSpPr>
          <p:cNvPr id="100" name="Connecteur droit avec flèche 99">
            <a:extLst>
              <a:ext uri="{FF2B5EF4-FFF2-40B4-BE49-F238E27FC236}">
                <a16:creationId xmlns:a16="http://schemas.microsoft.com/office/drawing/2014/main" id="{9D11C9F6-CFB1-485F-A295-A74B952F8F1F}"/>
              </a:ext>
            </a:extLst>
          </p:cNvPr>
          <p:cNvCxnSpPr>
            <a:cxnSpLocks/>
            <a:stCxn id="98" idx="2"/>
          </p:cNvCxnSpPr>
          <p:nvPr/>
        </p:nvCxnSpPr>
        <p:spPr>
          <a:xfrm>
            <a:off x="1455160" y="3054522"/>
            <a:ext cx="1466887" cy="1620236"/>
          </a:xfrm>
          <a:prstGeom prst="straightConnector1">
            <a:avLst/>
          </a:prstGeom>
          <a:noFill/>
          <a:ln w="28575" cap="flat" cmpd="sng" algn="ctr">
            <a:solidFill>
              <a:srgbClr val="0AF815"/>
            </a:solidFill>
            <a:prstDash val="solid"/>
            <a:tailEnd type="stealth" w="lg" len="lg"/>
          </a:ln>
          <a:effectLst>
            <a:outerShdw blurRad="40000" dist="23000" dir="5400000" rotWithShape="0">
              <a:srgbClr val="000000">
                <a:alpha val="35000"/>
              </a:srgbClr>
            </a:outerShdw>
          </a:effectLst>
        </p:spPr>
      </p:cxnSp>
      <p:sp>
        <p:nvSpPr>
          <p:cNvPr id="30" name="ZoneTexte 29">
            <a:extLst>
              <a:ext uri="{FF2B5EF4-FFF2-40B4-BE49-F238E27FC236}">
                <a16:creationId xmlns:a16="http://schemas.microsoft.com/office/drawing/2014/main" id="{B526DA76-3A3C-457B-9832-433F72C11CA6}"/>
              </a:ext>
            </a:extLst>
          </p:cNvPr>
          <p:cNvSpPr txBox="1"/>
          <p:nvPr/>
        </p:nvSpPr>
        <p:spPr>
          <a:xfrm>
            <a:off x="6866639" y="782468"/>
            <a:ext cx="24943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alibri" pitchFamily="34" charset="0"/>
                <a:ea typeface="+mn-ea"/>
                <a:cs typeface="Times New Roman"/>
              </a:rPr>
              <a:t>Transformations dues à </a:t>
            </a:r>
            <a:r>
              <a:rPr kumimoji="0" lang="fr-FR" sz="2400" b="1" i="0" u="none" strike="noStrike" kern="1200" cap="none" spc="0" normalizeH="0" baseline="0" noProof="0" dirty="0">
                <a:ln>
                  <a:noFill/>
                </a:ln>
                <a:solidFill>
                  <a:srgbClr val="FF0000"/>
                </a:solidFill>
                <a:effectLst/>
                <a:uLnTx/>
                <a:uFillTx/>
                <a:latin typeface="Calibri" pitchFamily="34" charset="0"/>
                <a:ea typeface="+mn-ea"/>
                <a:cs typeface="Times New Roman"/>
              </a:rPr>
              <a:t>l’apprentissage </a:t>
            </a:r>
            <a:br>
              <a:rPr kumimoji="0" lang="fr-FR" sz="2400" b="1" i="0" u="none" strike="noStrike" kern="1200" cap="none" spc="0" normalizeH="0" baseline="0" noProof="0" dirty="0">
                <a:ln>
                  <a:noFill/>
                </a:ln>
                <a:solidFill>
                  <a:srgbClr val="FF0000"/>
                </a:solidFill>
                <a:effectLst/>
                <a:uLnTx/>
                <a:uFillTx/>
                <a:latin typeface="Calibri" pitchFamily="34" charset="0"/>
                <a:ea typeface="+mn-ea"/>
                <a:cs typeface="Times New Roman"/>
              </a:rPr>
            </a:br>
            <a:r>
              <a:rPr kumimoji="0" lang="fr-FR" sz="2400" b="1" i="0" u="none" strike="noStrike" kern="1200" cap="none" spc="0" normalizeH="0" baseline="0" noProof="0" dirty="0">
                <a:ln>
                  <a:noFill/>
                </a:ln>
                <a:solidFill>
                  <a:srgbClr val="FF0000"/>
                </a:solidFill>
                <a:effectLst/>
                <a:uLnTx/>
                <a:uFillTx/>
                <a:latin typeface="Calibri" pitchFamily="34" charset="0"/>
                <a:ea typeface="+mn-ea"/>
                <a:cs typeface="Times New Roman"/>
              </a:rPr>
              <a:t>de la lecture</a:t>
            </a:r>
          </a:p>
        </p:txBody>
      </p:sp>
      <p:sp>
        <p:nvSpPr>
          <p:cNvPr id="2" name="ZoneTexte 1">
            <a:extLst>
              <a:ext uri="{FF2B5EF4-FFF2-40B4-BE49-F238E27FC236}">
                <a16:creationId xmlns:a16="http://schemas.microsoft.com/office/drawing/2014/main" id="{B639C3EC-FDBE-EC4D-B858-41AB8D85096E}"/>
              </a:ext>
            </a:extLst>
          </p:cNvPr>
          <p:cNvSpPr txBox="1"/>
          <p:nvPr/>
        </p:nvSpPr>
        <p:spPr>
          <a:xfrm>
            <a:off x="577754" y="5854890"/>
            <a:ext cx="1123665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réutilise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pour lire,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toutes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connaissances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langage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parlé</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depuis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 naissance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jusqu’à</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l’âge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adulte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 faut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juste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apprendre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le code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d’entrée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l’alphabet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les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correspondances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lettres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-sons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quelques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mois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de CP</a:t>
            </a:r>
          </a:p>
        </p:txBody>
      </p:sp>
    </p:spTree>
    <p:extLst>
      <p:ext uri="{BB962C8B-B14F-4D97-AF65-F5344CB8AC3E}">
        <p14:creationId xmlns:p14="http://schemas.microsoft.com/office/powerpoint/2010/main" val="3625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7" grpId="0" animBg="1"/>
      <p:bldP spid="88" grpId="0" animBg="1"/>
      <p:bldP spid="89" grpId="0" animBg="1"/>
      <p:bldP spid="93" grpId="0" animBg="1"/>
      <p:bldP spid="94" grpId="0" animBg="1"/>
      <p:bldP spid="95" grpId="0" animBg="1"/>
      <p:bldP spid="30" grpId="0"/>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Q:\imagerie\irm\Literacy\MediaImages\WrittenSentencesIncreases_Bottom.jpg"/>
          <p:cNvPicPr>
            <a:picLocks noChangeAspect="1" noChangeArrowheads="1"/>
          </p:cNvPicPr>
          <p:nvPr/>
        </p:nvPicPr>
        <p:blipFill>
          <a:blip r:embed="rId3" cstate="print"/>
          <a:srcRect/>
          <a:stretch>
            <a:fillRect/>
          </a:stretch>
        </p:blipFill>
        <p:spPr bwMode="auto">
          <a:xfrm rot="16200000">
            <a:off x="3536745" y="4214934"/>
            <a:ext cx="2871094" cy="2657603"/>
          </a:xfrm>
          <a:prstGeom prst="rect">
            <a:avLst/>
          </a:prstGeom>
          <a:noFill/>
        </p:spPr>
      </p:pic>
      <p:pic>
        <p:nvPicPr>
          <p:cNvPr id="13" name="Picture 3" descr="Q:\imagerie\irm\Literacy\MediaImages\WrittenSentencesIncreases_LH.jpg"/>
          <p:cNvPicPr>
            <a:picLocks noChangeAspect="1" noChangeArrowheads="1"/>
          </p:cNvPicPr>
          <p:nvPr/>
        </p:nvPicPr>
        <p:blipFill>
          <a:blip r:embed="rId4" cstate="print"/>
          <a:srcRect/>
          <a:stretch>
            <a:fillRect/>
          </a:stretch>
        </p:blipFill>
        <p:spPr bwMode="auto">
          <a:xfrm>
            <a:off x="1484971" y="1220771"/>
            <a:ext cx="3279355" cy="3062993"/>
          </a:xfrm>
          <a:prstGeom prst="rect">
            <a:avLst/>
          </a:prstGeom>
          <a:noFill/>
        </p:spPr>
      </p:pic>
      <p:grpSp>
        <p:nvGrpSpPr>
          <p:cNvPr id="29" name="Groupe 28"/>
          <p:cNvGrpSpPr/>
          <p:nvPr/>
        </p:nvGrpSpPr>
        <p:grpSpPr>
          <a:xfrm>
            <a:off x="228600" y="420132"/>
            <a:ext cx="3373891" cy="2414611"/>
            <a:chOff x="-862981" y="1249383"/>
            <a:chExt cx="3453781" cy="2471783"/>
          </a:xfrm>
        </p:grpSpPr>
        <p:cxnSp>
          <p:nvCxnSpPr>
            <p:cNvPr id="6" name="Connecteur droit avec flèche 5"/>
            <p:cNvCxnSpPr>
              <a:cxnSpLocks/>
              <a:stCxn id="12" idx="2"/>
            </p:cNvCxnSpPr>
            <p:nvPr/>
          </p:nvCxnSpPr>
          <p:spPr>
            <a:xfrm>
              <a:off x="853089" y="2194573"/>
              <a:ext cx="624060" cy="12887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cxnSpLocks/>
            </p:cNvCxnSpPr>
            <p:nvPr/>
          </p:nvCxnSpPr>
          <p:spPr>
            <a:xfrm>
              <a:off x="853089" y="2232520"/>
              <a:ext cx="1150663" cy="14886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cxnSpLocks/>
            </p:cNvCxnSpPr>
            <p:nvPr/>
          </p:nvCxnSpPr>
          <p:spPr>
            <a:xfrm>
              <a:off x="853089" y="2232520"/>
              <a:ext cx="1737711" cy="12887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62981" y="1249383"/>
              <a:ext cx="3432139" cy="945194"/>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Lire donne accès, </a:t>
              </a:r>
              <a:r>
                <a:rPr kumimoji="0" lang="fr-FR"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par l’écrit</a:t>
              </a: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aux aires du langage </a:t>
              </a:r>
              <a:r>
                <a:rPr kumimoji="0" lang="fr-FR"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parlé </a:t>
              </a: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 l’hémisphère gauche </a:t>
              </a:r>
              <a:endPar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grpSp>
        <p:nvGrpSpPr>
          <p:cNvPr id="19" name="Groupe 18">
            <a:extLst>
              <a:ext uri="{FF2B5EF4-FFF2-40B4-BE49-F238E27FC236}">
                <a16:creationId xmlns:a16="http://schemas.microsoft.com/office/drawing/2014/main" id="{CA6DB9B1-9ACF-4B28-AEFD-971B7425CB84}"/>
              </a:ext>
            </a:extLst>
          </p:cNvPr>
          <p:cNvGrpSpPr/>
          <p:nvPr/>
        </p:nvGrpSpPr>
        <p:grpSpPr>
          <a:xfrm>
            <a:off x="4132385" y="2967183"/>
            <a:ext cx="5083589" cy="3128818"/>
            <a:chOff x="2765009" y="2967183"/>
            <a:chExt cx="5083589" cy="3128818"/>
          </a:xfrm>
        </p:grpSpPr>
        <p:cxnSp>
          <p:nvCxnSpPr>
            <p:cNvPr id="17" name="Connecteur droit avec flèche 16"/>
            <p:cNvCxnSpPr>
              <a:cxnSpLocks/>
            </p:cNvCxnSpPr>
            <p:nvPr/>
          </p:nvCxnSpPr>
          <p:spPr>
            <a:xfrm>
              <a:off x="4353045" y="4983857"/>
              <a:ext cx="619246" cy="44420"/>
            </a:xfrm>
            <a:prstGeom prst="straightConnector1">
              <a:avLst/>
            </a:prstGeom>
            <a:ln w="22225">
              <a:solidFill>
                <a:srgbClr val="FF66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5002096" y="4618673"/>
              <a:ext cx="2846502" cy="1477328"/>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Lire développe les </a:t>
              </a:r>
              <a:r>
                <a:rPr kumimoji="0" lang="fr-FR"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aires visuelles.</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L’aire de la forme visuelle des mots se spécialise pour les chaînes de lettres</a:t>
              </a:r>
              <a:endPar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39" name="Connecteur droit avec flèche 38">
              <a:extLst>
                <a:ext uri="{FF2B5EF4-FFF2-40B4-BE49-F238E27FC236}">
                  <a16:creationId xmlns:a16="http://schemas.microsoft.com/office/drawing/2014/main" id="{3DB7CA0D-586F-457B-8B1A-2774AF9F9FC0}"/>
                </a:ext>
              </a:extLst>
            </p:cNvPr>
            <p:cNvCxnSpPr>
              <a:cxnSpLocks/>
            </p:cNvCxnSpPr>
            <p:nvPr/>
          </p:nvCxnSpPr>
          <p:spPr>
            <a:xfrm>
              <a:off x="2765009" y="2967183"/>
              <a:ext cx="2225698" cy="1863016"/>
            </a:xfrm>
            <a:prstGeom prst="straightConnector1">
              <a:avLst/>
            </a:prstGeom>
            <a:ln w="22225">
              <a:solidFill>
                <a:srgbClr val="FF66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cxnSp>
        <p:nvCxnSpPr>
          <p:cNvPr id="44" name="Connecteur droit avec flèche 43">
            <a:extLst>
              <a:ext uri="{FF2B5EF4-FFF2-40B4-BE49-F238E27FC236}">
                <a16:creationId xmlns:a16="http://schemas.microsoft.com/office/drawing/2014/main" id="{F213C571-B330-4241-AC96-77DC975C75FA}"/>
              </a:ext>
            </a:extLst>
          </p:cNvPr>
          <p:cNvCxnSpPr>
            <a:cxnSpLocks/>
            <a:endCxn id="45" idx="1"/>
          </p:cNvCxnSpPr>
          <p:nvPr/>
        </p:nvCxnSpPr>
        <p:spPr>
          <a:xfrm flipV="1">
            <a:off x="3733800" y="1839961"/>
            <a:ext cx="1238491" cy="671480"/>
          </a:xfrm>
          <a:prstGeom prst="straightConnector1">
            <a:avLst/>
          </a:prstGeom>
          <a:ln w="22225">
            <a:solidFill>
              <a:srgbClr val="FF66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EAC51D17-DD3B-4252-8E64-631AAA687BF1}"/>
              </a:ext>
            </a:extLst>
          </p:cNvPr>
          <p:cNvSpPr txBox="1"/>
          <p:nvPr/>
        </p:nvSpPr>
        <p:spPr>
          <a:xfrm>
            <a:off x="4972291" y="685800"/>
            <a:ext cx="2091090" cy="2308324"/>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Lire développe les </a:t>
            </a:r>
            <a:r>
              <a:rPr kumimoji="0" lang="fr-FR"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aires auditives: </a:t>
            </a: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augmentation des réponses du planum temporale, et apparition de la conscience phonologique</a:t>
            </a:r>
            <a:endParaRPr kumimoji="0" lang="fr-FR"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46" name="ZoneTexte 45">
            <a:extLst>
              <a:ext uri="{FF2B5EF4-FFF2-40B4-BE49-F238E27FC236}">
                <a16:creationId xmlns:a16="http://schemas.microsoft.com/office/drawing/2014/main" id="{26ED6AB4-761C-4ABC-8762-CF6FFA78F20E}"/>
              </a:ext>
            </a:extLst>
          </p:cNvPr>
          <p:cNvSpPr txBox="1"/>
          <p:nvPr/>
        </p:nvSpPr>
        <p:spPr>
          <a:xfrm>
            <a:off x="9452049" y="3135386"/>
            <a:ext cx="2560178" cy="923330"/>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Lire renforce la connexion entre ces deux systèmes.</a:t>
            </a:r>
            <a:endParaRPr kumimoji="0" lang="en-US"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47" name="Connecteur droit avec flèche 46">
            <a:extLst>
              <a:ext uri="{FF2B5EF4-FFF2-40B4-BE49-F238E27FC236}">
                <a16:creationId xmlns:a16="http://schemas.microsoft.com/office/drawing/2014/main" id="{C0701701-0F5A-412E-ADDB-9E6DF2BA5BB8}"/>
              </a:ext>
            </a:extLst>
          </p:cNvPr>
          <p:cNvCxnSpPr>
            <a:cxnSpLocks/>
          </p:cNvCxnSpPr>
          <p:nvPr/>
        </p:nvCxnSpPr>
        <p:spPr>
          <a:xfrm>
            <a:off x="8836298" y="3059360"/>
            <a:ext cx="0" cy="1018296"/>
          </a:xfrm>
          <a:prstGeom prst="straightConnector1">
            <a:avLst/>
          </a:prstGeom>
          <a:ln w="22225">
            <a:solidFill>
              <a:srgbClr val="FF6600"/>
            </a:solidFill>
            <a:headEnd type="stealth" w="lg" len="lg"/>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106C0E3A-2A24-4FF7-8211-FD52F6CA40C9}"/>
              </a:ext>
            </a:extLst>
          </p:cNvPr>
          <p:cNvCxnSpPr>
            <a:cxnSpLocks/>
          </p:cNvCxnSpPr>
          <p:nvPr/>
        </p:nvCxnSpPr>
        <p:spPr>
          <a:xfrm>
            <a:off x="9062682" y="3059360"/>
            <a:ext cx="0" cy="1018296"/>
          </a:xfrm>
          <a:prstGeom prst="straightConnector1">
            <a:avLst/>
          </a:prstGeom>
          <a:ln w="22225">
            <a:solidFill>
              <a:srgbClr val="FF6600"/>
            </a:solidFill>
            <a:headEnd type="stealth" w="lg" len="lg"/>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69FF5BE4-FB27-44B4-A62B-96CDDA7D8785}"/>
              </a:ext>
            </a:extLst>
          </p:cNvPr>
          <p:cNvCxnSpPr>
            <a:cxnSpLocks/>
          </p:cNvCxnSpPr>
          <p:nvPr/>
        </p:nvCxnSpPr>
        <p:spPr>
          <a:xfrm>
            <a:off x="9296400" y="3059360"/>
            <a:ext cx="0" cy="1018296"/>
          </a:xfrm>
          <a:prstGeom prst="straightConnector1">
            <a:avLst/>
          </a:prstGeom>
          <a:ln w="22225">
            <a:solidFill>
              <a:srgbClr val="FF6600"/>
            </a:solidFill>
            <a:headEnd type="stealth" w="lg" len="lg"/>
            <a:tailEnd type="stealth" w="lg" len="lg"/>
          </a:ln>
          <a:effectLst/>
        </p:spPr>
        <p:style>
          <a:lnRef idx="1">
            <a:schemeClr val="accent1"/>
          </a:lnRef>
          <a:fillRef idx="0">
            <a:schemeClr val="accent1"/>
          </a:fillRef>
          <a:effectRef idx="0">
            <a:schemeClr val="accent1"/>
          </a:effectRef>
          <a:fontRef idx="minor">
            <a:schemeClr val="tx1"/>
          </a:fontRef>
        </p:style>
      </p:cxnSp>
      <p:sp>
        <p:nvSpPr>
          <p:cNvPr id="40" name="Rectangle 3">
            <a:extLst>
              <a:ext uri="{FF2B5EF4-FFF2-40B4-BE49-F238E27FC236}">
                <a16:creationId xmlns:a16="http://schemas.microsoft.com/office/drawing/2014/main" id="{9951A5E5-CDFF-4C1B-BFB8-B7A69DECF6C3}"/>
              </a:ext>
            </a:extLst>
          </p:cNvPr>
          <p:cNvSpPr>
            <a:spLocks noChangeArrowheads="1"/>
          </p:cNvSpPr>
          <p:nvPr/>
        </p:nvSpPr>
        <p:spPr bwMode="auto">
          <a:xfrm>
            <a:off x="159654" y="-192194"/>
            <a:ext cx="11893380" cy="914400"/>
          </a:xfrm>
          <a:prstGeom prst="rect">
            <a:avLst/>
          </a:prstGeom>
          <a:noFill/>
          <a:ln w="9525">
            <a:noFill/>
            <a:miter lim="800000"/>
            <a:headEnd/>
            <a:tailEnd/>
          </a:ln>
          <a:effectLst/>
        </p:spPr>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L’étude des illettrés montre tout ce que la lecture change dans le cerveau</a:t>
            </a:r>
          </a:p>
        </p:txBody>
      </p:sp>
      <p:grpSp>
        <p:nvGrpSpPr>
          <p:cNvPr id="41" name="Groupe 40">
            <a:extLst>
              <a:ext uri="{FF2B5EF4-FFF2-40B4-BE49-F238E27FC236}">
                <a16:creationId xmlns:a16="http://schemas.microsoft.com/office/drawing/2014/main" id="{670D7CBA-A7EC-42D6-AA58-E0A019C2BEA0}"/>
              </a:ext>
            </a:extLst>
          </p:cNvPr>
          <p:cNvGrpSpPr/>
          <p:nvPr/>
        </p:nvGrpSpPr>
        <p:grpSpPr>
          <a:xfrm>
            <a:off x="7273839" y="4049542"/>
            <a:ext cx="4918416" cy="2599203"/>
            <a:chOff x="3732980" y="2599139"/>
            <a:chExt cx="4918416" cy="2599203"/>
          </a:xfrm>
        </p:grpSpPr>
        <p:pic>
          <p:nvPicPr>
            <p:cNvPr id="42" name="Picture 6">
              <a:extLst>
                <a:ext uri="{FF2B5EF4-FFF2-40B4-BE49-F238E27FC236}">
                  <a16:creationId xmlns:a16="http://schemas.microsoft.com/office/drawing/2014/main" id="{EF77C6A7-C75E-4CA8-8FD9-782F8056AA68}"/>
                </a:ext>
              </a:extLst>
            </p:cNvPr>
            <p:cNvPicPr>
              <a:picLocks noChangeAspect="1" noChangeArrowheads="1"/>
            </p:cNvPicPr>
            <p:nvPr/>
          </p:nvPicPr>
          <p:blipFill>
            <a:blip r:embed="rId5" cstate="print"/>
            <a:srcRect l="42261" t="12542" r="23900"/>
            <a:stretch>
              <a:fillRect/>
            </a:stretch>
          </p:blipFill>
          <p:spPr bwMode="auto">
            <a:xfrm>
              <a:off x="5703787" y="2951558"/>
              <a:ext cx="1685112" cy="1976041"/>
            </a:xfrm>
            <a:prstGeom prst="rect">
              <a:avLst/>
            </a:prstGeom>
            <a:noFill/>
            <a:ln w="9525">
              <a:noFill/>
              <a:miter lim="800000"/>
              <a:headEnd/>
              <a:tailEnd/>
            </a:ln>
            <a:effectLst/>
          </p:spPr>
        </p:pic>
        <p:sp>
          <p:nvSpPr>
            <p:cNvPr id="48" name="ZoneTexte 47">
              <a:extLst>
                <a:ext uri="{FF2B5EF4-FFF2-40B4-BE49-F238E27FC236}">
                  <a16:creationId xmlns:a16="http://schemas.microsoft.com/office/drawing/2014/main" id="{972519A8-2683-4CC9-8E38-ECE464F02C1A}"/>
                </a:ext>
              </a:extLst>
            </p:cNvPr>
            <p:cNvSpPr txBox="1"/>
            <p:nvPr/>
          </p:nvSpPr>
          <p:spPr>
            <a:xfrm>
              <a:off x="5785415" y="4829010"/>
              <a:ext cx="2723517" cy="369332"/>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Mots lus par minute</a:t>
              </a:r>
            </a:p>
          </p:txBody>
        </p:sp>
        <p:sp>
          <p:nvSpPr>
            <p:cNvPr id="50" name="ZoneTexte 49">
              <a:extLst>
                <a:ext uri="{FF2B5EF4-FFF2-40B4-BE49-F238E27FC236}">
                  <a16:creationId xmlns:a16="http://schemas.microsoft.com/office/drawing/2014/main" id="{A1BEDE3D-9776-4D56-81A6-7B769F42C30A}"/>
                </a:ext>
              </a:extLst>
            </p:cNvPr>
            <p:cNvSpPr txBox="1"/>
            <p:nvPr/>
          </p:nvSpPr>
          <p:spPr>
            <a:xfrm>
              <a:off x="3732980" y="2599139"/>
              <a:ext cx="4918416" cy="369332"/>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Activation visuelle évoquée par des mots écrits</a:t>
              </a:r>
            </a:p>
          </p:txBody>
        </p:sp>
        <p:sp>
          <p:nvSpPr>
            <p:cNvPr id="51" name="ZoneTexte 50">
              <a:extLst>
                <a:ext uri="{FF2B5EF4-FFF2-40B4-BE49-F238E27FC236}">
                  <a16:creationId xmlns:a16="http://schemas.microsoft.com/office/drawing/2014/main" id="{AC3294A2-EF3F-462E-8D9B-1A64F184703B}"/>
                </a:ext>
              </a:extLst>
            </p:cNvPr>
            <p:cNvSpPr txBox="1"/>
            <p:nvPr/>
          </p:nvSpPr>
          <p:spPr>
            <a:xfrm>
              <a:off x="6175543" y="4177352"/>
              <a:ext cx="1357359" cy="338554"/>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CC0066"/>
                  </a:solidFill>
                  <a:effectLst/>
                  <a:uLnTx/>
                  <a:uFillTx/>
                  <a:latin typeface="Calibri" panose="020F0502020204030204" pitchFamily="34" charset="0"/>
                  <a:ea typeface="+mn-ea"/>
                  <a:cs typeface="Calibri" panose="020F0502020204030204" pitchFamily="34" charset="0"/>
                </a:rPr>
                <a:t>Analphabètes</a:t>
              </a:r>
              <a:endParaRPr kumimoji="0" lang="en-US" sz="1600" b="1" i="0" u="none" strike="noStrike" kern="1200" cap="none" spc="0" normalizeH="0" baseline="0" noProof="0" dirty="0">
                <a:ln>
                  <a:noFill/>
                </a:ln>
                <a:solidFill>
                  <a:srgbClr val="CC0066"/>
                </a:solidFill>
                <a:effectLst/>
                <a:uLnTx/>
                <a:uFillTx/>
                <a:latin typeface="Calibri" panose="020F0502020204030204" pitchFamily="34" charset="0"/>
                <a:ea typeface="+mn-ea"/>
                <a:cs typeface="Calibri" panose="020F0502020204030204" pitchFamily="34" charset="0"/>
              </a:endParaRPr>
            </a:p>
          </p:txBody>
        </p:sp>
        <p:sp>
          <p:nvSpPr>
            <p:cNvPr id="52" name="ZoneTexte 51">
              <a:extLst>
                <a:ext uri="{FF2B5EF4-FFF2-40B4-BE49-F238E27FC236}">
                  <a16:creationId xmlns:a16="http://schemas.microsoft.com/office/drawing/2014/main" id="{73970678-19D1-435D-A450-CC50F0FE6774}"/>
                </a:ext>
              </a:extLst>
            </p:cNvPr>
            <p:cNvSpPr txBox="1"/>
            <p:nvPr/>
          </p:nvSpPr>
          <p:spPr>
            <a:xfrm>
              <a:off x="6457258" y="3754779"/>
              <a:ext cx="1589794" cy="338554"/>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Ex-</a:t>
              </a:r>
              <a:r>
                <a:rPr kumimoji="0" lang="en-US" sz="1600" b="1" i="0" u="none" strike="noStrike" kern="1200" cap="none" spc="0" normalizeH="0" baseline="0" noProof="0" dirty="0" err="1">
                  <a:ln>
                    <a:noFill/>
                  </a:ln>
                  <a:solidFill>
                    <a:srgbClr val="00B0F0"/>
                  </a:solidFill>
                  <a:effectLst/>
                  <a:uLnTx/>
                  <a:uFillTx/>
                  <a:latin typeface="Calibri" panose="020F0502020204030204" pitchFamily="34" charset="0"/>
                  <a:ea typeface="+mn-ea"/>
                  <a:cs typeface="Calibri" panose="020F0502020204030204" pitchFamily="34" charset="0"/>
                </a:rPr>
                <a:t>analphabètes</a:t>
              </a:r>
              <a:endParaRPr kumimoji="0" lang="en-US" sz="16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53" name="ZoneTexte 52">
              <a:extLst>
                <a:ext uri="{FF2B5EF4-FFF2-40B4-BE49-F238E27FC236}">
                  <a16:creationId xmlns:a16="http://schemas.microsoft.com/office/drawing/2014/main" id="{044CEA79-ECD0-4C02-AB07-0B1E616A062D}"/>
                </a:ext>
              </a:extLst>
            </p:cNvPr>
            <p:cNvSpPr txBox="1"/>
            <p:nvPr/>
          </p:nvSpPr>
          <p:spPr>
            <a:xfrm>
              <a:off x="7033019" y="3214294"/>
              <a:ext cx="1358257" cy="584775"/>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Personnes</a:t>
              </a:r>
              <a:r>
                <a:rPr kumimoji="0" lang="en-US" sz="1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br>
                <a:rPr kumimoji="0" lang="en-US" sz="1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alphabétisées</a:t>
              </a:r>
              <a:endParaRPr kumimoji="0" lang="en-US" sz="1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grpSp>
      <p:grpSp>
        <p:nvGrpSpPr>
          <p:cNvPr id="54" name="Groupe 53">
            <a:extLst>
              <a:ext uri="{FF2B5EF4-FFF2-40B4-BE49-F238E27FC236}">
                <a16:creationId xmlns:a16="http://schemas.microsoft.com/office/drawing/2014/main" id="{2E086438-F6B0-4BE4-9242-4EFF213BFBCA}"/>
              </a:ext>
            </a:extLst>
          </p:cNvPr>
          <p:cNvGrpSpPr/>
          <p:nvPr/>
        </p:nvGrpSpPr>
        <p:grpSpPr>
          <a:xfrm>
            <a:off x="6826904" y="986587"/>
            <a:ext cx="5668248" cy="2064196"/>
            <a:chOff x="6836510" y="3485063"/>
            <a:chExt cx="6350685" cy="2312717"/>
          </a:xfrm>
        </p:grpSpPr>
        <p:pic>
          <p:nvPicPr>
            <p:cNvPr id="55" name="Picture 3">
              <a:extLst>
                <a:ext uri="{FF2B5EF4-FFF2-40B4-BE49-F238E27FC236}">
                  <a16:creationId xmlns:a16="http://schemas.microsoft.com/office/drawing/2014/main" id="{CBDE41C7-494A-486C-B0BE-2C0214EA0D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88" t="11353" r="63501" b="-5166"/>
            <a:stretch/>
          </p:blipFill>
          <p:spPr bwMode="auto">
            <a:xfrm>
              <a:off x="9015458" y="3757256"/>
              <a:ext cx="1782107" cy="204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3">
              <a:extLst>
                <a:ext uri="{FF2B5EF4-FFF2-40B4-BE49-F238E27FC236}">
                  <a16:creationId xmlns:a16="http://schemas.microsoft.com/office/drawing/2014/main" id="{CC469EDD-27C8-4922-814D-71D7DD0C56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154" t="13544" r="35459"/>
            <a:stretch/>
          </p:blipFill>
          <p:spPr bwMode="auto">
            <a:xfrm>
              <a:off x="10990661" y="3794731"/>
              <a:ext cx="1847945" cy="188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ZoneTexte 56">
              <a:extLst>
                <a:ext uri="{FF2B5EF4-FFF2-40B4-BE49-F238E27FC236}">
                  <a16:creationId xmlns:a16="http://schemas.microsoft.com/office/drawing/2014/main" id="{E2FD1474-D87E-4763-92F7-9EE76A9A64A8}"/>
                </a:ext>
              </a:extLst>
            </p:cNvPr>
            <p:cNvSpPr txBox="1"/>
            <p:nvPr/>
          </p:nvSpPr>
          <p:spPr>
            <a:xfrm>
              <a:off x="8915183" y="3498919"/>
              <a:ext cx="1968982" cy="4617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itchFamily="34" charset="0"/>
                  <a:ea typeface="+mn-ea"/>
                  <a:cs typeface="Helvetica" pitchFamily="34" charset="0"/>
                </a:rPr>
                <a:t>Mots </a:t>
              </a:r>
              <a:r>
                <a:rPr kumimoji="0" lang="en-US" sz="1600" b="0" i="0" u="none" strike="noStrike" kern="1200" cap="none" spc="0" normalizeH="0" baseline="0" noProof="0" dirty="0" err="1">
                  <a:ln>
                    <a:noFill/>
                  </a:ln>
                  <a:solidFill>
                    <a:srgbClr val="000000"/>
                  </a:solidFill>
                  <a:effectLst/>
                  <a:uLnTx/>
                  <a:uFillTx/>
                  <a:latin typeface="Calibri" pitchFamily="34" charset="0"/>
                  <a:ea typeface="+mn-ea"/>
                  <a:cs typeface="Helvetica" pitchFamily="34" charset="0"/>
                </a:rPr>
                <a:t>entendus</a:t>
              </a:r>
              <a:endParaRPr kumimoji="0" lang="en-US" sz="1600" b="0" i="0" u="none" strike="noStrike" kern="1200" cap="none" spc="0" normalizeH="0" baseline="0" noProof="0" dirty="0">
                <a:ln>
                  <a:noFill/>
                </a:ln>
                <a:solidFill>
                  <a:srgbClr val="000000"/>
                </a:solidFill>
                <a:effectLst/>
                <a:uLnTx/>
                <a:uFillTx/>
                <a:latin typeface="Calibri" pitchFamily="34" charset="0"/>
                <a:ea typeface="+mn-ea"/>
                <a:cs typeface="Helvetica" pitchFamily="34" charset="0"/>
              </a:endParaRPr>
            </a:p>
          </p:txBody>
        </p:sp>
        <p:sp>
          <p:nvSpPr>
            <p:cNvPr id="58" name="ZoneTexte 57">
              <a:extLst>
                <a:ext uri="{FF2B5EF4-FFF2-40B4-BE49-F238E27FC236}">
                  <a16:creationId xmlns:a16="http://schemas.microsoft.com/office/drawing/2014/main" id="{53FDD13E-F2CE-4AF4-A1C4-5C9E947635E5}"/>
                </a:ext>
              </a:extLst>
            </p:cNvPr>
            <p:cNvSpPr txBox="1"/>
            <p:nvPr/>
          </p:nvSpPr>
          <p:spPr>
            <a:xfrm>
              <a:off x="10402762" y="3488979"/>
              <a:ext cx="2784433" cy="4617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err="1">
                  <a:ln>
                    <a:noFill/>
                  </a:ln>
                  <a:solidFill>
                    <a:srgbClr val="000000"/>
                  </a:solidFill>
                  <a:effectLst/>
                  <a:uLnTx/>
                  <a:uFillTx/>
                  <a:latin typeface="Calibri" pitchFamily="34" charset="0"/>
                  <a:ea typeface="+mn-ea"/>
                  <a:cs typeface="Helvetica" pitchFamily="34" charset="0"/>
                </a:rPr>
                <a:t>Pseudomots</a:t>
              </a:r>
              <a:r>
                <a:rPr kumimoji="0" lang="fr-FR" sz="1600" b="0" i="0" u="none" strike="noStrike" kern="1200" cap="none" spc="0" normalizeH="0" baseline="0" noProof="0" dirty="0">
                  <a:ln>
                    <a:noFill/>
                  </a:ln>
                  <a:solidFill>
                    <a:srgbClr val="000000"/>
                  </a:solidFill>
                  <a:effectLst/>
                  <a:uLnTx/>
                  <a:uFillTx/>
                  <a:latin typeface="Calibri" pitchFamily="34" charset="0"/>
                  <a:ea typeface="+mn-ea"/>
                  <a:cs typeface="Helvetica" pitchFamily="34" charset="0"/>
                </a:rPr>
                <a:t> entendus</a:t>
              </a:r>
              <a:endParaRPr kumimoji="0" lang="en-US" sz="1600" b="0" i="0" u="none" strike="noStrike" kern="1200" cap="none" spc="0" normalizeH="0" baseline="0" noProof="0" dirty="0">
                <a:ln>
                  <a:noFill/>
                </a:ln>
                <a:solidFill>
                  <a:srgbClr val="000000"/>
                </a:solidFill>
                <a:effectLst/>
                <a:uLnTx/>
                <a:uFillTx/>
                <a:latin typeface="Calibri" pitchFamily="34" charset="0"/>
                <a:ea typeface="+mn-ea"/>
                <a:cs typeface="Helvetica" pitchFamily="34" charset="0"/>
              </a:endParaRPr>
            </a:p>
          </p:txBody>
        </p:sp>
        <p:grpSp>
          <p:nvGrpSpPr>
            <p:cNvPr id="59" name="Groupe 58">
              <a:extLst>
                <a:ext uri="{FF2B5EF4-FFF2-40B4-BE49-F238E27FC236}">
                  <a16:creationId xmlns:a16="http://schemas.microsoft.com/office/drawing/2014/main" id="{11EDB90D-AA15-4F5C-8C6B-7AECB262689D}"/>
                </a:ext>
              </a:extLst>
            </p:cNvPr>
            <p:cNvGrpSpPr/>
            <p:nvPr/>
          </p:nvGrpSpPr>
          <p:grpSpPr>
            <a:xfrm>
              <a:off x="6836510" y="3485063"/>
              <a:ext cx="2422871" cy="2219052"/>
              <a:chOff x="10213793" y="662172"/>
              <a:chExt cx="2743200" cy="2512431"/>
            </a:xfrm>
          </p:grpSpPr>
          <p:pic>
            <p:nvPicPr>
              <p:cNvPr id="60" name="Picture 2">
                <a:extLst>
                  <a:ext uri="{FF2B5EF4-FFF2-40B4-BE49-F238E27FC236}">
                    <a16:creationId xmlns:a16="http://schemas.microsoft.com/office/drawing/2014/main" id="{C53B1244-7F66-4469-B847-C7ABB882DA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64" t="13215" r="56831"/>
              <a:stretch/>
            </p:blipFill>
            <p:spPr bwMode="auto">
              <a:xfrm>
                <a:off x="10442394" y="1025134"/>
                <a:ext cx="2018919" cy="2149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ZoneTexte 60">
                <a:extLst>
                  <a:ext uri="{FF2B5EF4-FFF2-40B4-BE49-F238E27FC236}">
                    <a16:creationId xmlns:a16="http://schemas.microsoft.com/office/drawing/2014/main" id="{DC55A79D-0D79-4CDC-9708-FACF88355067}"/>
                  </a:ext>
                </a:extLst>
              </p:cNvPr>
              <p:cNvSpPr txBox="1"/>
              <p:nvPr/>
            </p:nvSpPr>
            <p:spPr>
              <a:xfrm>
                <a:off x="10213793" y="662172"/>
                <a:ext cx="2743200" cy="522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Phrases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entendues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62" name="ZoneTexte 61">
            <a:extLst>
              <a:ext uri="{FF2B5EF4-FFF2-40B4-BE49-F238E27FC236}">
                <a16:creationId xmlns:a16="http://schemas.microsoft.com/office/drawing/2014/main" id="{E85D6B45-4118-4842-9C4F-B28EB9ABF536}"/>
              </a:ext>
            </a:extLst>
          </p:cNvPr>
          <p:cNvSpPr txBox="1"/>
          <p:nvPr/>
        </p:nvSpPr>
        <p:spPr>
          <a:xfrm>
            <a:off x="7484525" y="651282"/>
            <a:ext cx="3846621" cy="369332"/>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Activation auditive évoquée par</a:t>
            </a:r>
          </a:p>
        </p:txBody>
      </p:sp>
      <p:sp>
        <p:nvSpPr>
          <p:cNvPr id="2" name="ZoneTexte 1">
            <a:extLst>
              <a:ext uri="{FF2B5EF4-FFF2-40B4-BE49-F238E27FC236}">
                <a16:creationId xmlns:a16="http://schemas.microsoft.com/office/drawing/2014/main" id="{D83561E1-B31D-923F-7597-C94B87786741}"/>
              </a:ext>
            </a:extLst>
          </p:cNvPr>
          <p:cNvSpPr txBox="1"/>
          <p:nvPr/>
        </p:nvSpPr>
        <p:spPr>
          <a:xfrm>
            <a:off x="119316" y="6262856"/>
            <a:ext cx="383994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Dehaene et al., Science 2010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Dehaene et al., Nature </a:t>
            </a:r>
            <a:r>
              <a:rPr kumimoji="0" lang="fr-FR"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Reviews</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a:t>
            </a:r>
            <a:r>
              <a:rPr kumimoji="0" lang="fr-FR"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NeuroScience</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2015</a:t>
            </a:r>
          </a:p>
        </p:txBody>
      </p:sp>
      <p:sp>
        <p:nvSpPr>
          <p:cNvPr id="3" name="Triangle isocèle 2">
            <a:extLst>
              <a:ext uri="{FF2B5EF4-FFF2-40B4-BE49-F238E27FC236}">
                <a16:creationId xmlns:a16="http://schemas.microsoft.com/office/drawing/2014/main" id="{702F90F2-B65D-E715-E9DE-745F0E05D79B}"/>
              </a:ext>
            </a:extLst>
          </p:cNvPr>
          <p:cNvSpPr/>
          <p:nvPr/>
        </p:nvSpPr>
        <p:spPr>
          <a:xfrm rot="5400000">
            <a:off x="1225522" y="2953641"/>
            <a:ext cx="532262" cy="826644"/>
          </a:xfrm>
          <a:prstGeom prst="triangle">
            <a:avLst>
              <a:gd name="adj" fmla="val 4817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21BE184D-58D4-D360-3BD4-6B1019BA53DF}"/>
              </a:ext>
            </a:extLst>
          </p:cNvPr>
          <p:cNvSpPr txBox="1"/>
          <p:nvPr/>
        </p:nvSpPr>
        <p:spPr>
          <a:xfrm>
            <a:off x="172872" y="2885179"/>
            <a:ext cx="9054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petite phrase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écrite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67784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1" name="Picture 30"/>
          <p:cNvPicPr>
            <a:picLocks noChangeArrowheads="1"/>
          </p:cNvPicPr>
          <p:nvPr/>
        </p:nvPicPr>
        <p:blipFill>
          <a:blip r:embed="rId3" cstate="print"/>
          <a:srcRect/>
          <a:stretch>
            <a:fillRect/>
          </a:stretch>
        </p:blipFill>
        <p:spPr bwMode="auto">
          <a:xfrm>
            <a:off x="1661385" y="152401"/>
            <a:ext cx="3257322" cy="2356075"/>
          </a:xfrm>
          <a:prstGeom prst="rect">
            <a:avLst/>
          </a:prstGeom>
          <a:noFill/>
          <a:ln w="9525">
            <a:noFill/>
            <a:miter lim="800000"/>
            <a:headEnd/>
            <a:tailEnd/>
          </a:ln>
        </p:spPr>
      </p:pic>
      <p:sp>
        <p:nvSpPr>
          <p:cNvPr id="188422" name="Line 54"/>
          <p:cNvSpPr>
            <a:spLocks noChangeShapeType="1"/>
          </p:cNvSpPr>
          <p:nvPr/>
        </p:nvSpPr>
        <p:spPr bwMode="auto">
          <a:xfrm flipH="1" flipV="1">
            <a:off x="4093275" y="2051275"/>
            <a:ext cx="228600" cy="304800"/>
          </a:xfrm>
          <a:prstGeom prst="line">
            <a:avLst/>
          </a:prstGeom>
          <a:noFill/>
          <a:ln w="28575">
            <a:solidFill>
              <a:schemeClr val="tx1"/>
            </a:solidFill>
            <a:round/>
            <a:headEnd/>
            <a:tailEnd type="stealth"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itchFamily="34" charset="0"/>
              <a:ea typeface="+mn-ea"/>
              <a:cs typeface="Times New Roman" pitchFamily="18" charset="0"/>
            </a:endParaRPr>
          </a:p>
        </p:txBody>
      </p:sp>
      <p:sp>
        <p:nvSpPr>
          <p:cNvPr id="1061945" name="Text Box 57"/>
          <p:cNvSpPr txBox="1">
            <a:spLocks noChangeArrowheads="1"/>
          </p:cNvSpPr>
          <p:nvPr/>
        </p:nvSpPr>
        <p:spPr bwMode="auto">
          <a:xfrm>
            <a:off x="5943600" y="472370"/>
            <a:ext cx="5913264" cy="553997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32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L’aire de la forme visuelle </a:t>
            </a:r>
            <a:br>
              <a:rPr kumimoji="0" lang="fr-FR" sz="32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br>
            <a:r>
              <a:rPr kumimoji="0" lang="fr-FR" sz="32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des mots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a:t>
            </a:r>
            <a:r>
              <a:rPr kumimoji="0" lang="fr-FR" sz="2400" b="0" i="1"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Visual Word </a:t>
            </a:r>
            <a:r>
              <a:rPr kumimoji="0" lang="fr-FR" sz="2400" b="0" i="1" u="none" strike="noStrike" kern="1200" cap="none" spc="0" normalizeH="0" baseline="0" noProof="0" dirty="0" err="1">
                <a:ln>
                  <a:noFill/>
                </a:ln>
                <a:solidFill>
                  <a:srgbClr val="000000"/>
                </a:solidFill>
                <a:effectLst/>
                <a:uLnTx/>
                <a:uFillTx/>
                <a:latin typeface="Calibri" pitchFamily="34" charset="0"/>
                <a:ea typeface="+mn-ea"/>
                <a:cs typeface="Times New Roman" pitchFamily="18" charset="0"/>
              </a:rPr>
              <a:t>Form</a:t>
            </a:r>
            <a:r>
              <a:rPr kumimoji="0" lang="fr-FR" sz="2400" b="0" i="1"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Area, VWFA)</a:t>
            </a:r>
            <a:endPar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32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La « boîte aux lettres » du cerveau</a:t>
            </a:r>
            <a:endPar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a:t>
            </a:r>
            <a:r>
              <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Une région détectable en quelques minutes d’IRM chez </a:t>
            </a:r>
            <a:r>
              <a:rPr kumimoji="0" lang="fr-FR" sz="20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tous les lecteurs</a:t>
            </a:r>
            <a:endPar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Spécialisée pour la </a:t>
            </a:r>
            <a:r>
              <a:rPr kumimoji="0" lang="fr-FR" sz="20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reconnaissance de l’écriture </a:t>
            </a:r>
            <a:r>
              <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que sait lire le sujet.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Située au même endroit, dans </a:t>
            </a:r>
            <a:r>
              <a:rPr kumimoji="0" lang="fr-FR" sz="20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toutes les cultures</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fr-FR" sz="20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a:t>
            </a:r>
            <a:r>
              <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Entourée d’une mosaïque de régions reproductibles spécialisées dans la reconnaissance des </a:t>
            </a:r>
            <a:r>
              <a:rPr kumimoji="0" lang="fr-FR" sz="2000" b="0" i="0" u="none" strike="noStrike" kern="1200" cap="none" spc="0" normalizeH="0" baseline="0" noProof="0" dirty="0" err="1">
                <a:ln>
                  <a:noFill/>
                </a:ln>
                <a:solidFill>
                  <a:srgbClr val="000000"/>
                </a:solidFill>
                <a:effectLst/>
                <a:uLnTx/>
                <a:uFillTx/>
                <a:latin typeface="Calibri" pitchFamily="34" charset="0"/>
                <a:ea typeface="+mn-ea"/>
                <a:cs typeface="Times New Roman" pitchFamily="18" charset="0"/>
              </a:rPr>
              <a:t>objects</a:t>
            </a:r>
            <a:r>
              <a:rPr kumimoji="0" lang="fr-FR" sz="2000" b="0"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 des visages, des lieux…</a:t>
            </a:r>
            <a:endParaRPr kumimoji="0" lang="fr-FR" sz="20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endParaRPr>
          </a:p>
        </p:txBody>
      </p:sp>
      <p:grpSp>
        <p:nvGrpSpPr>
          <p:cNvPr id="15" name="Group 45"/>
          <p:cNvGrpSpPr>
            <a:grpSpLocks/>
          </p:cNvGrpSpPr>
          <p:nvPr/>
        </p:nvGrpSpPr>
        <p:grpSpPr bwMode="auto">
          <a:xfrm>
            <a:off x="925751" y="2743200"/>
            <a:ext cx="4516340" cy="3790950"/>
            <a:chOff x="-117" y="1422"/>
            <a:chExt cx="4296" cy="3606"/>
          </a:xfrm>
        </p:grpSpPr>
        <p:pic>
          <p:nvPicPr>
            <p:cNvPr id="16" name="Picture 36" descr="ventralview"/>
            <p:cNvPicPr>
              <a:picLocks noChangeAspect="1" noChangeArrowheads="1"/>
            </p:cNvPicPr>
            <p:nvPr/>
          </p:nvPicPr>
          <p:blipFill>
            <a:blip r:embed="rId4" cstate="print">
              <a:clrChange>
                <a:clrFrom>
                  <a:srgbClr val="FFFFFF"/>
                </a:clrFrom>
                <a:clrTo>
                  <a:srgbClr val="FFFFFF">
                    <a:alpha val="0"/>
                  </a:srgbClr>
                </a:clrTo>
              </a:clrChange>
              <a:lum bright="12000" contrast="-24000"/>
              <a:extLst>
                <a:ext uri="{28A0092B-C50C-407E-A947-70E740481C1C}">
                  <a14:useLocalDpi xmlns:a14="http://schemas.microsoft.com/office/drawing/2010/main" val="0"/>
                </a:ext>
              </a:extLst>
            </a:blip>
            <a:srcRect/>
            <a:stretch>
              <a:fillRect/>
            </a:stretch>
          </p:blipFill>
          <p:spPr bwMode="auto">
            <a:xfrm>
              <a:off x="-117" y="1428"/>
              <a:ext cx="3425" cy="30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8"/>
            <p:cNvSpPr txBox="1">
              <a:spLocks noChangeArrowheads="1"/>
            </p:cNvSpPr>
            <p:nvPr/>
          </p:nvSpPr>
          <p:spPr bwMode="auto">
            <a:xfrm>
              <a:off x="2312" y="1422"/>
              <a:ext cx="1479"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Hémisphère gauche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vu de dessous</a:t>
              </a:r>
            </a:p>
          </p:txBody>
        </p:sp>
        <p:sp>
          <p:nvSpPr>
            <p:cNvPr id="18" name="Oval 41"/>
            <p:cNvSpPr>
              <a:spLocks noChangeArrowheads="1"/>
            </p:cNvSpPr>
            <p:nvPr/>
          </p:nvSpPr>
          <p:spPr bwMode="auto">
            <a:xfrm rot="-900000">
              <a:off x="1995" y="2942"/>
              <a:ext cx="253" cy="1083"/>
            </a:xfrm>
            <a:prstGeom prst="ellipse">
              <a:avLst/>
            </a:prstGeom>
            <a:solidFill>
              <a:srgbClr val="0000FF">
                <a:alpha val="49001"/>
              </a:srgbClr>
            </a:solidFill>
            <a:ln w="9525">
              <a:solidFill>
                <a:srgbClr val="0000FF"/>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19" name="Line 15"/>
            <p:cNvSpPr>
              <a:spLocks noChangeShapeType="1"/>
            </p:cNvSpPr>
            <p:nvPr/>
          </p:nvSpPr>
          <p:spPr bwMode="auto">
            <a:xfrm flipH="1" flipV="1">
              <a:off x="2148" y="3678"/>
              <a:ext cx="254" cy="793"/>
            </a:xfrm>
            <a:prstGeom prst="line">
              <a:avLst/>
            </a:prstGeom>
            <a:noFill/>
            <a:ln w="38100">
              <a:solidFill>
                <a:schemeClr val="tx1"/>
              </a:solidFill>
              <a:round/>
              <a:headEnd/>
              <a:tailEnd type="stealth" w="lg" len="lg"/>
            </a:ln>
            <a:effectLst/>
            <a:scene3d>
              <a:camera prst="legacyObliqueTopRight"/>
              <a:lightRig rig="legacyFlat3" dir="b"/>
            </a:scene3d>
            <a:sp3d extrusionH="492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0" name="Oval 42"/>
            <p:cNvSpPr>
              <a:spLocks noChangeArrowheads="1"/>
            </p:cNvSpPr>
            <p:nvPr/>
          </p:nvSpPr>
          <p:spPr bwMode="auto">
            <a:xfrm rot="-900000">
              <a:off x="2208" y="3178"/>
              <a:ext cx="178" cy="618"/>
            </a:xfrm>
            <a:prstGeom prst="ellipse">
              <a:avLst/>
            </a:prstGeom>
            <a:solidFill>
              <a:srgbClr val="66FF33">
                <a:alpha val="49001"/>
              </a:srgbClr>
            </a:solidFill>
            <a:ln w="9525">
              <a:solidFill>
                <a:srgbClr val="66FF33"/>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1" name="Line 19"/>
            <p:cNvSpPr>
              <a:spLocks noChangeShapeType="1"/>
            </p:cNvSpPr>
            <p:nvPr/>
          </p:nvSpPr>
          <p:spPr bwMode="auto">
            <a:xfrm flipH="1" flipV="1">
              <a:off x="2333" y="3621"/>
              <a:ext cx="534" cy="605"/>
            </a:xfrm>
            <a:prstGeom prst="line">
              <a:avLst/>
            </a:prstGeom>
            <a:noFill/>
            <a:ln w="38100">
              <a:solidFill>
                <a:schemeClr val="tx1"/>
              </a:solidFill>
              <a:round/>
              <a:headEnd/>
              <a:tailEnd type="stealth" w="lg" len="lg"/>
            </a:ln>
            <a:effectLst/>
            <a:scene3d>
              <a:camera prst="legacyObliqueTopRight"/>
              <a:lightRig rig="legacyFlat3" dir="b"/>
            </a:scene3d>
            <a:sp3d extrusionH="492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2" name="Oval 43"/>
            <p:cNvSpPr>
              <a:spLocks noChangeArrowheads="1"/>
            </p:cNvSpPr>
            <p:nvPr/>
          </p:nvSpPr>
          <p:spPr bwMode="auto">
            <a:xfrm rot="-900000">
              <a:off x="2351" y="3204"/>
              <a:ext cx="191" cy="574"/>
            </a:xfrm>
            <a:prstGeom prst="ellipse">
              <a:avLst/>
            </a:prstGeom>
            <a:solidFill>
              <a:srgbClr val="FF0066">
                <a:alpha val="49001"/>
              </a:srgbClr>
            </a:solidFill>
            <a:ln w="9525">
              <a:solidFill>
                <a:srgbClr val="FF0066"/>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3" name="Oval 44"/>
            <p:cNvSpPr>
              <a:spLocks noChangeArrowheads="1"/>
            </p:cNvSpPr>
            <p:nvPr/>
          </p:nvSpPr>
          <p:spPr bwMode="auto">
            <a:xfrm rot="-900000">
              <a:off x="2524" y="3221"/>
              <a:ext cx="273" cy="460"/>
            </a:xfrm>
            <a:prstGeom prst="ellipse">
              <a:avLst/>
            </a:prstGeom>
            <a:solidFill>
              <a:srgbClr val="FFFF00">
                <a:alpha val="49001"/>
              </a:srgbClr>
            </a:solidFill>
            <a:ln w="9525">
              <a:solidFill>
                <a:srgbClr val="FFFF00"/>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4" name="Line 26"/>
            <p:cNvSpPr>
              <a:spLocks noChangeShapeType="1"/>
            </p:cNvSpPr>
            <p:nvPr/>
          </p:nvSpPr>
          <p:spPr bwMode="auto">
            <a:xfrm flipH="1">
              <a:off x="2612" y="3301"/>
              <a:ext cx="563" cy="84"/>
            </a:xfrm>
            <a:prstGeom prst="line">
              <a:avLst/>
            </a:prstGeom>
            <a:noFill/>
            <a:ln w="38100">
              <a:solidFill>
                <a:schemeClr val="tx1"/>
              </a:solidFill>
              <a:round/>
              <a:headEnd/>
              <a:tailEnd type="stealth" w="lg" len="lg"/>
            </a:ln>
            <a:effectLst/>
            <a:scene3d>
              <a:camera prst="legacyObliqueTopRight"/>
              <a:lightRig rig="legacyFlat3" dir="b"/>
            </a:scene3d>
            <a:sp3d extrusionH="492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sp>
          <p:nvSpPr>
            <p:cNvPr id="25" name="Line 25"/>
            <p:cNvSpPr>
              <a:spLocks noChangeShapeType="1"/>
            </p:cNvSpPr>
            <p:nvPr/>
          </p:nvSpPr>
          <p:spPr bwMode="auto">
            <a:xfrm flipH="1" flipV="1">
              <a:off x="2450" y="3543"/>
              <a:ext cx="551" cy="185"/>
            </a:xfrm>
            <a:prstGeom prst="line">
              <a:avLst/>
            </a:prstGeom>
            <a:noFill/>
            <a:ln w="38100">
              <a:solidFill>
                <a:schemeClr val="tx1"/>
              </a:solidFill>
              <a:round/>
              <a:headEnd/>
              <a:tailEnd type="stealth" w="lg" len="lg"/>
            </a:ln>
            <a:effectLst/>
            <a:scene3d>
              <a:camera prst="legacyObliqueTopRight"/>
              <a:lightRig rig="legacyFlat3" dir="b"/>
            </a:scene3d>
            <a:sp3d extrusionH="49200" prstMaterial="legacyMatte">
              <a:bevelT w="13500" h="13500" prst="angle"/>
              <a:bevelB w="13500" h="13500" prst="angle"/>
              <a:extrusionClr>
                <a:schemeClr val="bg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Times New Roman" pitchFamily="18" charset="0"/>
              </a:endParaRPr>
            </a:p>
          </p:txBody>
        </p:sp>
        <p:pic>
          <p:nvPicPr>
            <p:cNvPr id="26" name="Picture 38" descr="visage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7" y="3966"/>
              <a:ext cx="553" cy="684"/>
            </a:xfrm>
            <a:prstGeom prst="rect">
              <a:avLst/>
            </a:prstGeom>
            <a:noFill/>
            <a:ln w="57150">
              <a:solidFill>
                <a:srgbClr val="66FF33"/>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40" descr="outils1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 y="2872"/>
              <a:ext cx="742" cy="582"/>
            </a:xfrm>
            <a:prstGeom prst="rect">
              <a:avLst/>
            </a:prstGeom>
            <a:solidFill>
              <a:schemeClr val="accent1"/>
            </a:solidFill>
            <a:ln w="57150">
              <a:solidFill>
                <a:srgbClr val="FFFF00"/>
              </a:solidFill>
              <a:miter lim="800000"/>
              <a:headEnd/>
              <a:tailEnd/>
            </a:ln>
          </p:spPr>
        </p:pic>
        <p:sp>
          <p:nvSpPr>
            <p:cNvPr id="28" name="Text Box 21"/>
            <p:cNvSpPr txBox="1">
              <a:spLocks noChangeArrowheads="1"/>
            </p:cNvSpPr>
            <p:nvPr/>
          </p:nvSpPr>
          <p:spPr bwMode="auto">
            <a:xfrm flipH="1">
              <a:off x="2795" y="3524"/>
              <a:ext cx="1384" cy="351"/>
            </a:xfrm>
            <a:prstGeom prst="rect">
              <a:avLst/>
            </a:prstGeom>
            <a:solidFill>
              <a:schemeClr val="bg1"/>
            </a:solidFill>
            <a:ln w="571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MOTS ECRITS</a:t>
              </a:r>
            </a:p>
          </p:txBody>
        </p:sp>
        <p:pic>
          <p:nvPicPr>
            <p:cNvPr id="29" name="Picture 39" descr="maison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2" y="4418"/>
              <a:ext cx="808" cy="61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5524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40" name="Rectangle 4"/>
          <p:cNvSpPr>
            <a:spLocks noChangeArrowheads="1"/>
          </p:cNvSpPr>
          <p:nvPr/>
        </p:nvSpPr>
        <p:spPr bwMode="auto">
          <a:xfrm>
            <a:off x="8227178" y="2148245"/>
            <a:ext cx="2364622" cy="523862"/>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800" b="0" i="0" u="none" strike="noStrike" kern="1200" cap="none" spc="0" normalizeH="0" baseline="0" noProof="0">
                <a:ln>
                  <a:noFill/>
                </a:ln>
                <a:solidFill>
                  <a:srgbClr val="000000"/>
                </a:solidFill>
                <a:effectLst/>
                <a:uLnTx/>
                <a:uFillTx/>
                <a:latin typeface="Calibri" pitchFamily="34" charset="0"/>
                <a:ea typeface="+mn-ea"/>
                <a:cs typeface="Times New Roman"/>
              </a:rPr>
              <a:t>deux</a:t>
            </a:r>
            <a:r>
              <a:rPr kumimoji="0" lang="fr-FR" sz="2400" b="0" i="0" u="none" strike="noStrike" kern="1200" cap="none" spc="0" normalizeH="0" baseline="0" noProof="0">
                <a:ln>
                  <a:noFill/>
                </a:ln>
                <a:solidFill>
                  <a:srgbClr val="000000"/>
                </a:solidFill>
                <a:effectLst/>
                <a:uLnTx/>
                <a:uFillTx/>
                <a:latin typeface="Calibri" pitchFamily="34" charset="0"/>
                <a:ea typeface="+mn-ea"/>
                <a:cs typeface="Times New Roman"/>
              </a:rPr>
              <a:t> </a:t>
            </a:r>
            <a:r>
              <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rPr>
              <a:t>quatre</a:t>
            </a:r>
            <a:r>
              <a:rPr kumimoji="0" lang="fr-FR" sz="2400" b="0" i="0" u="none" strike="noStrike" kern="1200" cap="none" spc="0" normalizeH="0" baseline="0" noProof="0">
                <a:ln>
                  <a:noFill/>
                </a:ln>
                <a:solidFill>
                  <a:srgbClr val="000000"/>
                </a:solidFill>
                <a:effectLst/>
                <a:uLnTx/>
                <a:uFillTx/>
                <a:latin typeface="Calibri" pitchFamily="34" charset="0"/>
                <a:ea typeface="+mn-ea"/>
                <a:cs typeface="Times New Roman"/>
              </a:rPr>
              <a:t> </a:t>
            </a:r>
            <a:r>
              <a:rPr kumimoji="0" lang="fr-FR" sz="2800" b="0" i="0" u="none" strike="noStrike" kern="1200" cap="none" spc="0" normalizeH="0" baseline="0" noProof="0">
                <a:ln>
                  <a:noFill/>
                </a:ln>
                <a:solidFill>
                  <a:srgbClr val="000000"/>
                </a:solidFill>
                <a:effectLst/>
                <a:uLnTx/>
                <a:uFillTx/>
                <a:latin typeface="Calibri" pitchFamily="34" charset="0"/>
                <a:ea typeface="+mn-ea"/>
                <a:cs typeface="Times New Roman"/>
              </a:rPr>
              <a:t>six</a:t>
            </a:r>
            <a:r>
              <a:rPr kumimoji="0" lang="fr-FR" sz="2400" b="0" i="0" u="none" strike="noStrike" kern="1200" cap="none" spc="0" normalizeH="0" baseline="0" noProof="0">
                <a:ln>
                  <a:noFill/>
                </a:ln>
                <a:solidFill>
                  <a:srgbClr val="000000"/>
                </a:solidFill>
                <a:effectLst/>
                <a:uLnTx/>
                <a:uFillTx/>
                <a:latin typeface="Calibri" pitchFamily="34" charset="0"/>
                <a:ea typeface="+mn-ea"/>
                <a:cs typeface="Times New Roman"/>
              </a:rPr>
              <a:t> </a:t>
            </a:r>
            <a:r>
              <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rPr>
              <a:t>huit</a:t>
            </a:r>
          </a:p>
        </p:txBody>
      </p:sp>
      <p:sp>
        <p:nvSpPr>
          <p:cNvPr id="372742" name="Rectangle 6"/>
          <p:cNvSpPr>
            <a:spLocks noChangeArrowheads="1"/>
          </p:cNvSpPr>
          <p:nvPr/>
        </p:nvSpPr>
        <p:spPr bwMode="auto">
          <a:xfrm>
            <a:off x="5334000" y="1371601"/>
            <a:ext cx="5181600" cy="831639"/>
          </a:xfrm>
          <a:prstGeom prst="rect">
            <a:avLst/>
          </a:prstGeom>
          <a:noFill/>
          <a:ln w="9525">
            <a:noFill/>
            <a:miter lim="800000"/>
            <a:headEnd/>
            <a:tailEnd/>
          </a:ln>
          <a:effec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1. </a:t>
            </a: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a:rPr>
              <a:t>Invariance</a:t>
            </a: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 pour la position, la taille, et la casse:</a:t>
            </a:r>
          </a:p>
        </p:txBody>
      </p:sp>
      <p:sp>
        <p:nvSpPr>
          <p:cNvPr id="372743" name="Rectangle 7"/>
          <p:cNvSpPr>
            <a:spLocks noChangeArrowheads="1"/>
          </p:cNvSpPr>
          <p:nvPr/>
        </p:nvSpPr>
        <p:spPr bwMode="auto">
          <a:xfrm>
            <a:off x="5486401" y="2179024"/>
            <a:ext cx="2652457"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itchFamily="34" charset="0"/>
                <a:ea typeface="+mn-ea"/>
                <a:cs typeface="Times New Roman"/>
              </a:rPr>
              <a:t>deux quatre six huit</a:t>
            </a:r>
          </a:p>
        </p:txBody>
      </p:sp>
      <p:sp>
        <p:nvSpPr>
          <p:cNvPr id="372744" name="Rectangle 8"/>
          <p:cNvSpPr>
            <a:spLocks noChangeArrowheads="1"/>
          </p:cNvSpPr>
          <p:nvPr/>
        </p:nvSpPr>
        <p:spPr bwMode="auto">
          <a:xfrm>
            <a:off x="5486401" y="2719388"/>
            <a:ext cx="3100079"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1" u="none" strike="noStrike" kern="1200" cap="none" spc="0" normalizeH="0" baseline="0" noProof="0" dirty="0">
                <a:ln>
                  <a:noFill/>
                </a:ln>
                <a:solidFill>
                  <a:srgbClr val="000000"/>
                </a:solidFill>
                <a:effectLst/>
                <a:uLnTx/>
                <a:uFillTx/>
                <a:latin typeface="Calibri" pitchFamily="34" charset="0"/>
                <a:ea typeface="+mn-ea"/>
                <a:cs typeface="Times New Roman"/>
              </a:rPr>
              <a:t>DEUX QUATRE SIX HUIT</a:t>
            </a:r>
          </a:p>
        </p:txBody>
      </p:sp>
      <p:sp>
        <p:nvSpPr>
          <p:cNvPr id="372745" name="Oval 9"/>
          <p:cNvSpPr>
            <a:spLocks noChangeArrowheads="1"/>
          </p:cNvSpPr>
          <p:nvPr/>
        </p:nvSpPr>
        <p:spPr bwMode="auto">
          <a:xfrm>
            <a:off x="6737132" y="2290544"/>
            <a:ext cx="231775" cy="307975"/>
          </a:xfrm>
          <a:prstGeom prst="ellipse">
            <a:avLst/>
          </a:prstGeom>
          <a:noFill/>
          <a:ln w="254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46" name="Oval 10"/>
          <p:cNvSpPr>
            <a:spLocks noChangeArrowheads="1"/>
          </p:cNvSpPr>
          <p:nvPr/>
        </p:nvSpPr>
        <p:spPr bwMode="auto">
          <a:xfrm>
            <a:off x="6968360" y="2761430"/>
            <a:ext cx="307975" cy="384175"/>
          </a:xfrm>
          <a:prstGeom prst="ellipse">
            <a:avLst/>
          </a:prstGeom>
          <a:noFill/>
          <a:ln w="254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47" name="Rectangle 11"/>
          <p:cNvSpPr>
            <a:spLocks noChangeArrowheads="1"/>
          </p:cNvSpPr>
          <p:nvPr/>
        </p:nvSpPr>
        <p:spPr bwMode="auto">
          <a:xfrm>
            <a:off x="5486401" y="3276601"/>
            <a:ext cx="2938881"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1" i="1" u="none" strike="noStrike" kern="1200" cap="none" spc="0" normalizeH="0" baseline="0" noProof="0" dirty="0" err="1">
                <a:ln>
                  <a:noFill/>
                </a:ln>
                <a:solidFill>
                  <a:srgbClr val="000000"/>
                </a:solidFill>
                <a:effectLst/>
                <a:uLnTx/>
                <a:uFillTx/>
                <a:latin typeface="Calibri" pitchFamily="34" charset="0"/>
                <a:ea typeface="+mn-ea"/>
                <a:cs typeface="Times New Roman"/>
              </a:rPr>
              <a:t>DeUx</a:t>
            </a:r>
            <a:r>
              <a:rPr kumimoji="0" lang="fr-FR" sz="2400" b="1" i="1" u="none" strike="noStrike" kern="1200" cap="none" spc="0" normalizeH="0" baseline="0" noProof="0" dirty="0">
                <a:ln>
                  <a:noFill/>
                </a:ln>
                <a:solidFill>
                  <a:srgbClr val="000000"/>
                </a:solidFill>
                <a:effectLst/>
                <a:uLnTx/>
                <a:uFillTx/>
                <a:latin typeface="Calibri" pitchFamily="34" charset="0"/>
                <a:ea typeface="+mn-ea"/>
                <a:cs typeface="Times New Roman"/>
              </a:rPr>
              <a:t> </a:t>
            </a:r>
            <a:r>
              <a:rPr kumimoji="0" lang="fr-FR" sz="2400" b="1" i="1" u="none" strike="noStrike" kern="1200" cap="none" spc="0" normalizeH="0" baseline="0" noProof="0" dirty="0" err="1">
                <a:ln>
                  <a:noFill/>
                </a:ln>
                <a:solidFill>
                  <a:srgbClr val="000000"/>
                </a:solidFill>
                <a:effectLst/>
                <a:uLnTx/>
                <a:uFillTx/>
                <a:latin typeface="Calibri" pitchFamily="34" charset="0"/>
                <a:ea typeface="+mn-ea"/>
                <a:cs typeface="Times New Roman"/>
              </a:rPr>
              <a:t>qUaTrE</a:t>
            </a:r>
            <a:r>
              <a:rPr kumimoji="0" lang="fr-FR" sz="2400" b="1" i="1" u="none" strike="noStrike" kern="1200" cap="none" spc="0" normalizeH="0" baseline="0" noProof="0" dirty="0">
                <a:ln>
                  <a:noFill/>
                </a:ln>
                <a:solidFill>
                  <a:srgbClr val="000000"/>
                </a:solidFill>
                <a:effectLst/>
                <a:uLnTx/>
                <a:uFillTx/>
                <a:latin typeface="Calibri" pitchFamily="34" charset="0"/>
                <a:ea typeface="+mn-ea"/>
                <a:cs typeface="Times New Roman"/>
              </a:rPr>
              <a:t> </a:t>
            </a:r>
            <a:r>
              <a:rPr kumimoji="0" lang="fr-FR" sz="2400" b="1" i="1" u="none" strike="noStrike" kern="1200" cap="none" spc="0" normalizeH="0" baseline="0" noProof="0" dirty="0" err="1">
                <a:ln>
                  <a:noFill/>
                </a:ln>
                <a:solidFill>
                  <a:srgbClr val="000000"/>
                </a:solidFill>
                <a:effectLst/>
                <a:uLnTx/>
                <a:uFillTx/>
                <a:latin typeface="Calibri" pitchFamily="34" charset="0"/>
                <a:ea typeface="+mn-ea"/>
                <a:cs typeface="Times New Roman"/>
              </a:rPr>
              <a:t>sIx</a:t>
            </a:r>
            <a:r>
              <a:rPr kumimoji="0" lang="fr-FR" sz="2400" b="1" i="1" u="none" strike="noStrike" kern="1200" cap="none" spc="0" normalizeH="0" baseline="0" noProof="0" dirty="0">
                <a:ln>
                  <a:noFill/>
                </a:ln>
                <a:solidFill>
                  <a:srgbClr val="000000"/>
                </a:solidFill>
                <a:effectLst/>
                <a:uLnTx/>
                <a:uFillTx/>
                <a:latin typeface="Calibri" pitchFamily="34" charset="0"/>
                <a:ea typeface="+mn-ea"/>
                <a:cs typeface="Times New Roman"/>
              </a:rPr>
              <a:t> </a:t>
            </a:r>
            <a:r>
              <a:rPr kumimoji="0" lang="fr-FR" sz="2400" b="1" i="1" u="none" strike="noStrike" kern="1200" cap="none" spc="0" normalizeH="0" baseline="0" noProof="0" dirty="0" err="1">
                <a:ln>
                  <a:noFill/>
                </a:ln>
                <a:solidFill>
                  <a:srgbClr val="000000"/>
                </a:solidFill>
                <a:effectLst/>
                <a:uLnTx/>
                <a:uFillTx/>
                <a:latin typeface="Calibri" pitchFamily="34" charset="0"/>
                <a:ea typeface="+mn-ea"/>
                <a:cs typeface="Times New Roman"/>
              </a:rPr>
              <a:t>hUiT</a:t>
            </a:r>
            <a:endParaRPr kumimoji="0" lang="fr-FR" sz="2400" b="1" i="1" u="none" strike="noStrike" kern="1200" cap="none" spc="0" normalizeH="0" baseline="0" noProof="0" dirty="0">
              <a:ln>
                <a:noFill/>
              </a:ln>
              <a:solidFill>
                <a:srgbClr val="000000"/>
              </a:solidFill>
              <a:effectLst/>
              <a:uLnTx/>
              <a:uFillTx/>
              <a:latin typeface="Calibri" pitchFamily="34" charset="0"/>
              <a:ea typeface="+mn-ea"/>
              <a:cs typeface="Times New Roman"/>
            </a:endParaRPr>
          </a:p>
        </p:txBody>
      </p:sp>
      <p:sp>
        <p:nvSpPr>
          <p:cNvPr id="372748" name="Rectangle 12"/>
          <p:cNvSpPr>
            <a:spLocks noChangeArrowheads="1"/>
          </p:cNvSpPr>
          <p:nvPr/>
        </p:nvSpPr>
        <p:spPr bwMode="auto">
          <a:xfrm>
            <a:off x="1965326" y="3957294"/>
            <a:ext cx="7219733"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2. </a:t>
            </a: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a:rPr>
              <a:t>Amplification</a:t>
            </a: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 de différences petites mais pertinentes:</a:t>
            </a:r>
          </a:p>
        </p:txBody>
      </p:sp>
      <p:sp>
        <p:nvSpPr>
          <p:cNvPr id="372749" name="Rectangle 13"/>
          <p:cNvSpPr>
            <a:spLocks noChangeArrowheads="1"/>
          </p:cNvSpPr>
          <p:nvPr/>
        </p:nvSpPr>
        <p:spPr bwMode="auto">
          <a:xfrm>
            <a:off x="9031220" y="3957294"/>
            <a:ext cx="1484381"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deux doux</a:t>
            </a:r>
          </a:p>
        </p:txBody>
      </p:sp>
      <p:sp>
        <p:nvSpPr>
          <p:cNvPr id="372750" name="Rectangle 14"/>
          <p:cNvSpPr>
            <a:spLocks noChangeArrowheads="1"/>
          </p:cNvSpPr>
          <p:nvPr/>
        </p:nvSpPr>
        <p:spPr bwMode="auto">
          <a:xfrm>
            <a:off x="1965325" y="4648201"/>
            <a:ext cx="5329472"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3. </a:t>
            </a: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a:rPr>
              <a:t>Sensibilité à l’agencement</a:t>
            </a: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 des lettres :</a:t>
            </a:r>
          </a:p>
        </p:txBody>
      </p:sp>
      <p:sp>
        <p:nvSpPr>
          <p:cNvPr id="372751" name="Rectangle 15"/>
          <p:cNvSpPr>
            <a:spLocks noChangeArrowheads="1"/>
          </p:cNvSpPr>
          <p:nvPr/>
        </p:nvSpPr>
        <p:spPr bwMode="auto">
          <a:xfrm>
            <a:off x="3048000" y="5207000"/>
            <a:ext cx="1109278" cy="400752"/>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ourier New" pitchFamily="49" charset="0"/>
                <a:ea typeface="+mn-ea"/>
                <a:cs typeface="Courier New" pitchFamily="49" charset="0"/>
              </a:rPr>
              <a:t>ROGNER</a:t>
            </a:r>
          </a:p>
        </p:txBody>
      </p:sp>
      <p:sp>
        <p:nvSpPr>
          <p:cNvPr id="372757" name="Rectangle 21"/>
          <p:cNvSpPr>
            <a:spLocks noChangeArrowheads="1"/>
          </p:cNvSpPr>
          <p:nvPr/>
        </p:nvSpPr>
        <p:spPr bwMode="auto">
          <a:xfrm>
            <a:off x="1965325" y="5891915"/>
            <a:ext cx="4194482"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4. </a:t>
            </a: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a:rPr>
              <a:t>Régularités orthographiques</a:t>
            </a:r>
            <a:r>
              <a:rPr kumimoji="0" lang="fr-FR" sz="2400" b="0" i="0" u="none" strike="noStrike" kern="1200" cap="none" spc="0" normalizeH="0" baseline="0" noProof="0" dirty="0">
                <a:ln>
                  <a:noFill/>
                </a:ln>
                <a:solidFill>
                  <a:srgbClr val="000000"/>
                </a:solidFill>
                <a:effectLst/>
                <a:uLnTx/>
                <a:uFillTx/>
                <a:latin typeface="Calibri" pitchFamily="34" charset="0"/>
                <a:ea typeface="+mn-ea"/>
                <a:cs typeface="Times New Roman"/>
              </a:rPr>
              <a:t>:</a:t>
            </a:r>
          </a:p>
        </p:txBody>
      </p:sp>
      <p:sp>
        <p:nvSpPr>
          <p:cNvPr id="372758" name="Rectangle 22"/>
          <p:cNvSpPr>
            <a:spLocks noChangeArrowheads="1"/>
          </p:cNvSpPr>
          <p:nvPr/>
        </p:nvSpPr>
        <p:spPr bwMode="auto">
          <a:xfrm>
            <a:off x="8832851" y="5893503"/>
            <a:ext cx="1031051"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itchFamily="34" charset="0"/>
                <a:ea typeface="+mn-ea"/>
                <a:cs typeface="Times New Roman"/>
              </a:rPr>
              <a:t>qshgks</a:t>
            </a:r>
          </a:p>
        </p:txBody>
      </p:sp>
      <p:sp>
        <p:nvSpPr>
          <p:cNvPr id="372759" name="Rectangle 23"/>
          <p:cNvSpPr>
            <a:spLocks noChangeArrowheads="1"/>
          </p:cNvSpPr>
          <p:nvPr/>
        </p:nvSpPr>
        <p:spPr bwMode="auto">
          <a:xfrm>
            <a:off x="7337425" y="5893503"/>
            <a:ext cx="1065676" cy="462307"/>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2400" b="0" i="0" u="none" strike="noStrike" kern="1200" cap="none" spc="0" normalizeH="0" baseline="0" noProof="0">
                <a:ln>
                  <a:noFill/>
                </a:ln>
                <a:solidFill>
                  <a:srgbClr val="000000"/>
                </a:solidFill>
                <a:effectLst/>
                <a:uLnTx/>
                <a:uFillTx/>
                <a:latin typeface="Calibri" pitchFamily="34" charset="0"/>
                <a:ea typeface="+mn-ea"/>
                <a:cs typeface="Times New Roman"/>
              </a:rPr>
              <a:t>collège</a:t>
            </a:r>
          </a:p>
        </p:txBody>
      </p:sp>
      <p:grpSp>
        <p:nvGrpSpPr>
          <p:cNvPr id="3" name="Group 24"/>
          <p:cNvGrpSpPr>
            <a:grpSpLocks/>
          </p:cNvGrpSpPr>
          <p:nvPr/>
        </p:nvGrpSpPr>
        <p:grpSpPr bwMode="auto">
          <a:xfrm>
            <a:off x="8985251" y="5845878"/>
            <a:ext cx="233363" cy="479425"/>
            <a:chOff x="3984" y="3762"/>
            <a:chExt cx="147" cy="302"/>
          </a:xfrm>
        </p:grpSpPr>
        <p:sp>
          <p:nvSpPr>
            <p:cNvPr id="372761" name="Oval 25"/>
            <p:cNvSpPr>
              <a:spLocks noChangeArrowheads="1"/>
            </p:cNvSpPr>
            <p:nvPr/>
          </p:nvSpPr>
          <p:spPr bwMode="auto">
            <a:xfrm>
              <a:off x="4014" y="3876"/>
              <a:ext cx="117" cy="117"/>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62" name="Oval 26"/>
            <p:cNvSpPr>
              <a:spLocks noChangeArrowheads="1"/>
            </p:cNvSpPr>
            <p:nvPr/>
          </p:nvSpPr>
          <p:spPr bwMode="auto">
            <a:xfrm>
              <a:off x="3984" y="3792"/>
              <a:ext cx="66" cy="66"/>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63" name="Oval 27"/>
            <p:cNvSpPr>
              <a:spLocks noChangeArrowheads="1"/>
            </p:cNvSpPr>
            <p:nvPr/>
          </p:nvSpPr>
          <p:spPr bwMode="auto">
            <a:xfrm flipH="1">
              <a:off x="4059" y="3762"/>
              <a:ext cx="47" cy="47"/>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64" name="Oval 28"/>
            <p:cNvSpPr>
              <a:spLocks noChangeArrowheads="1"/>
            </p:cNvSpPr>
            <p:nvPr/>
          </p:nvSpPr>
          <p:spPr bwMode="auto">
            <a:xfrm flipH="1">
              <a:off x="4029" y="4017"/>
              <a:ext cx="47" cy="47"/>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grpSp>
      <p:grpSp>
        <p:nvGrpSpPr>
          <p:cNvPr id="4" name="Group 29"/>
          <p:cNvGrpSpPr>
            <a:grpSpLocks/>
          </p:cNvGrpSpPr>
          <p:nvPr/>
        </p:nvGrpSpPr>
        <p:grpSpPr bwMode="auto">
          <a:xfrm>
            <a:off x="7470776" y="5836353"/>
            <a:ext cx="233363" cy="479425"/>
            <a:chOff x="3984" y="3762"/>
            <a:chExt cx="147" cy="302"/>
          </a:xfrm>
        </p:grpSpPr>
        <p:sp>
          <p:nvSpPr>
            <p:cNvPr id="372766" name="Oval 30"/>
            <p:cNvSpPr>
              <a:spLocks noChangeArrowheads="1"/>
            </p:cNvSpPr>
            <p:nvPr/>
          </p:nvSpPr>
          <p:spPr bwMode="auto">
            <a:xfrm>
              <a:off x="4014" y="3876"/>
              <a:ext cx="117" cy="117"/>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67" name="Oval 31"/>
            <p:cNvSpPr>
              <a:spLocks noChangeArrowheads="1"/>
            </p:cNvSpPr>
            <p:nvPr/>
          </p:nvSpPr>
          <p:spPr bwMode="auto">
            <a:xfrm>
              <a:off x="3984" y="3792"/>
              <a:ext cx="66" cy="66"/>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68" name="Oval 32"/>
            <p:cNvSpPr>
              <a:spLocks noChangeArrowheads="1"/>
            </p:cNvSpPr>
            <p:nvPr/>
          </p:nvSpPr>
          <p:spPr bwMode="auto">
            <a:xfrm flipH="1">
              <a:off x="4059" y="3762"/>
              <a:ext cx="47" cy="47"/>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sp>
          <p:nvSpPr>
            <p:cNvPr id="372769" name="Oval 33"/>
            <p:cNvSpPr>
              <a:spLocks noChangeArrowheads="1"/>
            </p:cNvSpPr>
            <p:nvPr/>
          </p:nvSpPr>
          <p:spPr bwMode="auto">
            <a:xfrm flipH="1">
              <a:off x="4029" y="4017"/>
              <a:ext cx="47" cy="47"/>
            </a:xfrm>
            <a:prstGeom prst="ellipse">
              <a:avLst/>
            </a:prstGeom>
            <a:solidFill>
              <a:schemeClr val="tx2"/>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srgbClr val="000000"/>
                </a:solidFill>
                <a:effectLst/>
                <a:uLnTx/>
                <a:uFillTx/>
                <a:latin typeface="Calibri" pitchFamily="34" charset="0"/>
                <a:ea typeface="+mn-ea"/>
                <a:cs typeface="Times New Roman"/>
              </a:endParaRPr>
            </a:p>
          </p:txBody>
        </p:sp>
      </p:grpSp>
      <p:sp>
        <p:nvSpPr>
          <p:cNvPr id="372741" name="Rectangle 5"/>
          <p:cNvSpPr>
            <a:spLocks noChangeArrowheads="1"/>
          </p:cNvSpPr>
          <p:nvPr/>
        </p:nvSpPr>
        <p:spPr bwMode="auto">
          <a:xfrm>
            <a:off x="4687654" y="311362"/>
            <a:ext cx="6056547" cy="831639"/>
          </a:xfrm>
          <a:prstGeom prst="rect">
            <a:avLst/>
          </a:prstGeom>
          <a:noFill/>
          <a:ln w="9525">
            <a:noFill/>
            <a:miter lim="800000"/>
            <a:headEnd/>
            <a:tailEnd/>
          </a:ln>
          <a:effectLst/>
        </p:spPr>
        <p:txBody>
          <a:bodyPr wrap="squar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La reconnaissance visuelles </a:t>
            </a:r>
            <a:b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br>
            <a:r>
              <a:rPr kumimoji="0" lang="fr-FR" sz="2400" b="1" i="0" u="none" strike="noStrike" kern="1200" cap="none" spc="0" normalizeH="0" baseline="0" noProof="0" dirty="0">
                <a:ln>
                  <a:noFill/>
                </a:ln>
                <a:solidFill>
                  <a:srgbClr val="000000"/>
                </a:solidFill>
                <a:effectLst/>
                <a:uLnTx/>
                <a:uFillTx/>
                <a:latin typeface="Calibri" pitchFamily="34" charset="0"/>
                <a:ea typeface="+mn-ea"/>
                <a:cs typeface="Times New Roman" pitchFamily="18" charset="0"/>
              </a:rPr>
              <a:t>des lettres et des graphèmes</a:t>
            </a:r>
          </a:p>
        </p:txBody>
      </p:sp>
      <p:pic>
        <p:nvPicPr>
          <p:cNvPr id="31" name="Picture 30"/>
          <p:cNvPicPr>
            <a:picLocks noChangeArrowheads="1"/>
          </p:cNvPicPr>
          <p:nvPr/>
        </p:nvPicPr>
        <p:blipFill>
          <a:blip r:embed="rId3" cstate="print"/>
          <a:srcRect/>
          <a:stretch>
            <a:fillRect/>
          </a:stretch>
        </p:blipFill>
        <p:spPr bwMode="auto">
          <a:xfrm>
            <a:off x="1020009" y="152401"/>
            <a:ext cx="3257322" cy="2356075"/>
          </a:xfrm>
          <a:prstGeom prst="rect">
            <a:avLst/>
          </a:prstGeom>
          <a:noFill/>
          <a:ln w="9525">
            <a:noFill/>
            <a:miter lim="800000"/>
            <a:headEnd/>
            <a:tailEnd/>
          </a:ln>
        </p:spPr>
      </p:pic>
      <p:sp>
        <p:nvSpPr>
          <p:cNvPr id="32" name="Line 54"/>
          <p:cNvSpPr>
            <a:spLocks noChangeShapeType="1"/>
          </p:cNvSpPr>
          <p:nvPr/>
        </p:nvSpPr>
        <p:spPr bwMode="auto">
          <a:xfrm flipH="1" flipV="1">
            <a:off x="3451899" y="2051275"/>
            <a:ext cx="228600" cy="304800"/>
          </a:xfrm>
          <a:prstGeom prst="line">
            <a:avLst/>
          </a:prstGeom>
          <a:noFill/>
          <a:ln w="28575">
            <a:solidFill>
              <a:schemeClr val="tx1"/>
            </a:solidFill>
            <a:round/>
            <a:headEnd/>
            <a:tailEnd type="stealth"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000000"/>
              </a:solidFill>
              <a:effectLst/>
              <a:uLnTx/>
              <a:uFillTx/>
              <a:latin typeface="Calibri" pitchFamily="34" charset="0"/>
              <a:ea typeface="+mn-ea"/>
              <a:cs typeface="Times New Roman" pitchFamily="18" charset="0"/>
            </a:endParaRPr>
          </a:p>
        </p:txBody>
      </p:sp>
      <p:sp useBgFill="1">
        <p:nvSpPr>
          <p:cNvPr id="5" name="Rectangle 3">
            <a:extLst>
              <a:ext uri="{FF2B5EF4-FFF2-40B4-BE49-F238E27FC236}">
                <a16:creationId xmlns:a16="http://schemas.microsoft.com/office/drawing/2014/main" id="{9C95BD14-36F9-7D08-C97D-E3F6F118A11F}"/>
              </a:ext>
            </a:extLst>
          </p:cNvPr>
          <p:cNvSpPr>
            <a:spLocks noChangeArrowheads="1"/>
          </p:cNvSpPr>
          <p:nvPr/>
        </p:nvSpPr>
        <p:spPr bwMode="auto">
          <a:xfrm>
            <a:off x="5204067" y="5207000"/>
            <a:ext cx="1263167" cy="400752"/>
          </a:xfrm>
          <a:prstGeom prst="rect">
            <a:avLst/>
          </a:prstGeom>
          <a:ln w="9525">
            <a:noFill/>
            <a:miter lim="800000"/>
            <a:headEnd/>
            <a:tailEnd/>
          </a:ln>
          <a:effec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ourier New" pitchFamily="49" charset="0"/>
                <a:ea typeface="+mn-ea"/>
                <a:cs typeface="Courier New" pitchFamily="49" charset="0"/>
              </a:rPr>
              <a:t> ROGNER</a:t>
            </a:r>
          </a:p>
        </p:txBody>
      </p:sp>
      <p:sp useBgFill="1">
        <p:nvSpPr>
          <p:cNvPr id="2" name="Rectangle 3">
            <a:extLst>
              <a:ext uri="{FF2B5EF4-FFF2-40B4-BE49-F238E27FC236}">
                <a16:creationId xmlns:a16="http://schemas.microsoft.com/office/drawing/2014/main" id="{DA8FD73F-1531-8A1D-D5CD-A26E7216A055}"/>
              </a:ext>
            </a:extLst>
          </p:cNvPr>
          <p:cNvSpPr>
            <a:spLocks noChangeArrowheads="1"/>
          </p:cNvSpPr>
          <p:nvPr/>
        </p:nvSpPr>
        <p:spPr bwMode="auto">
          <a:xfrm>
            <a:off x="5204067" y="5207000"/>
            <a:ext cx="1263167" cy="400752"/>
          </a:xfrm>
          <a:prstGeom prst="rect">
            <a:avLst/>
          </a:prstGeom>
          <a:ln w="9525">
            <a:noFill/>
            <a:miter lim="800000"/>
            <a:headEnd/>
            <a:tailEnd/>
          </a:ln>
          <a:effectLst/>
        </p:spPr>
        <p:txBody>
          <a:bodyPr wrap="non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ourier New" pitchFamily="49" charset="0"/>
                <a:ea typeface="+mn-ea"/>
                <a:cs typeface="Courier New" pitchFamily="49" charset="0"/>
              </a:rPr>
              <a:t> RONGER</a:t>
            </a:r>
          </a:p>
        </p:txBody>
      </p:sp>
    </p:spTree>
    <p:extLst>
      <p:ext uri="{BB962C8B-B14F-4D97-AF65-F5344CB8AC3E}">
        <p14:creationId xmlns:p14="http://schemas.microsoft.com/office/powerpoint/2010/main" val="1480586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2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27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27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727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727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727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727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727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727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727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27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dissolv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dissolv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3727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372759"/>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000"/>
                                        <p:tgtEl>
                                          <p:spTgt spid="4"/>
                                        </p:tgtEl>
                                      </p:cBhvr>
                                    </p:animEffect>
                                    <p:set>
                                      <p:cBhvr>
                                        <p:cTn id="72" dur="1" fill="hold">
                                          <p:stCondLst>
                                            <p:cond delay="1999"/>
                                          </p:stCondLst>
                                        </p:cTn>
                                        <p:tgtEl>
                                          <p:spTgt spid="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372758"/>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2000"/>
                                        <p:tgtEl>
                                          <p:spTgt spid="3"/>
                                        </p:tgtEl>
                                      </p:cBhvr>
                                    </p:animEffect>
                                    <p:set>
                                      <p:cBhvr>
                                        <p:cTn id="84"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0" grpId="0" autoUpdateAnimBg="0"/>
      <p:bldP spid="372742" grpId="0" autoUpdateAnimBg="0"/>
      <p:bldP spid="372743" grpId="0" autoUpdateAnimBg="0"/>
      <p:bldP spid="372744" grpId="0" autoUpdateAnimBg="0"/>
      <p:bldP spid="372745" grpId="0" animBg="1"/>
      <p:bldP spid="372746" grpId="0" animBg="1"/>
      <p:bldP spid="372747" grpId="0" autoUpdateAnimBg="0"/>
      <p:bldP spid="372748" grpId="0" autoUpdateAnimBg="0"/>
      <p:bldP spid="372749" grpId="0" autoUpdateAnimBg="0"/>
      <p:bldP spid="372750" grpId="0" autoUpdateAnimBg="0"/>
      <p:bldP spid="372751" grpId="0" autoUpdateAnimBg="0"/>
      <p:bldP spid="372757" grpId="0" autoUpdateAnimBg="0"/>
      <p:bldP spid="372758" grpId="0" autoUpdateAnimBg="0"/>
      <p:bldP spid="372759" grpId="0" autoUpdateAnimBg="0"/>
      <p:bldP spid="5" grpId="0" animBg="1" autoUpdateAnimBg="0"/>
      <p:bldP spid="2" grpId="0" animBg="1" autoUpdateAnimBg="0"/>
    </p:bldLst>
  </p:timing>
</p:sld>
</file>

<file path=ppt/theme/theme1.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Modèle par défaut">
  <a:themeElements>
    <a:clrScheme name="5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800" dirty="0" err="1" smtClean="0">
            <a:latin typeface="+mn-lt"/>
          </a:defRPr>
        </a:defPPr>
      </a:lstStyle>
    </a:tx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Modèle par défaut">
  <a:themeElements>
    <a:clrScheme name="5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Modèle par défaut">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1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800" dirty="0" err="1" smtClean="0">
            <a:latin typeface="+mn-lt"/>
          </a:defRPr>
        </a:defPPr>
      </a:lstStyle>
    </a:tx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AnFeliuDehaene">
  <a:themeElements>
    <a:clrScheme name="bleu.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u.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eu.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eu.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eu.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eu.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eu.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eu.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2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2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800" dirty="0" err="1" smtClean="0">
            <a:latin typeface="+mn-lt"/>
          </a:defRPr>
        </a:defPPr>
      </a:lstStyle>
    </a:tx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800" dirty="0" err="1" smtClean="0">
            <a:latin typeface="+mn-lt"/>
          </a:defRPr>
        </a:defPPr>
      </a:lstStyle>
    </a:tx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2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2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Modèle par défaut">
  <a:themeElements>
    <a:clrScheme name="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 par défaut">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DSF Conference Template 2022_</Template>
  <TotalTime>0</TotalTime>
  <Words>3294</Words>
  <Application>Microsoft Office PowerPoint</Application>
  <PresentationFormat>Grand écran</PresentationFormat>
  <Paragraphs>424</Paragraphs>
  <Slides>41</Slides>
  <Notes>13</Notes>
  <HiddenSlides>0</HiddenSlides>
  <MMClips>0</MMClips>
  <ScaleCrop>false</ScaleCrop>
  <HeadingPairs>
    <vt:vector size="6" baseType="variant">
      <vt:variant>
        <vt:lpstr>Polices utilisées</vt:lpstr>
      </vt:variant>
      <vt:variant>
        <vt:i4>17</vt:i4>
      </vt:variant>
      <vt:variant>
        <vt:lpstr>Thème</vt:lpstr>
      </vt:variant>
      <vt:variant>
        <vt:i4>16</vt:i4>
      </vt:variant>
      <vt:variant>
        <vt:lpstr>Titres des diapositives</vt:lpstr>
      </vt:variant>
      <vt:variant>
        <vt:i4>41</vt:i4>
      </vt:variant>
    </vt:vector>
  </HeadingPairs>
  <TitlesOfParts>
    <vt:vector size="74" baseType="lpstr">
      <vt:lpstr>Adobe Song Std L</vt:lpstr>
      <vt:lpstr>Arial</vt:lpstr>
      <vt:lpstr>Bodoni MT</vt:lpstr>
      <vt:lpstr>Calibri</vt:lpstr>
      <vt:lpstr>Calibri Light</vt:lpstr>
      <vt:lpstr>Cambria</vt:lpstr>
      <vt:lpstr>Courier New</vt:lpstr>
      <vt:lpstr>Garamond</vt:lpstr>
      <vt:lpstr>Hanken Book</vt:lpstr>
      <vt:lpstr>Hanken Light</vt:lpstr>
      <vt:lpstr>Monotype Sorts</vt:lpstr>
      <vt:lpstr>Muli</vt:lpstr>
      <vt:lpstr>Times New Roman</vt:lpstr>
      <vt:lpstr>Verdana</vt:lpstr>
      <vt:lpstr>Viner Hand ITC</vt:lpstr>
      <vt:lpstr>Vivaldi</vt:lpstr>
      <vt:lpstr>Wingdings</vt:lpstr>
      <vt:lpstr>3_Thème Office</vt:lpstr>
      <vt:lpstr>7_Modèle par défaut</vt:lpstr>
      <vt:lpstr>2_SAnFeliuDehaene</vt:lpstr>
      <vt:lpstr>Modèle par défaut</vt:lpstr>
      <vt:lpstr>8_Modèle par défaut</vt:lpstr>
      <vt:lpstr>12_Modèle par défaut</vt:lpstr>
      <vt:lpstr>13_Modèle par défaut</vt:lpstr>
      <vt:lpstr>1_Thème Office</vt:lpstr>
      <vt:lpstr>3_Modèle par défaut</vt:lpstr>
      <vt:lpstr>Thème Office</vt:lpstr>
      <vt:lpstr>11_Modèle par défaut</vt:lpstr>
      <vt:lpstr>16_Modèle par défaut</vt:lpstr>
      <vt:lpstr>9_Modèle par défaut</vt:lpstr>
      <vt:lpstr>2_Thème Office</vt:lpstr>
      <vt:lpstr>1_Modèle par défaut</vt:lpstr>
      <vt:lpstr>15_Modèle par défaut</vt:lpstr>
      <vt:lpstr>Présentation PowerPoint</vt:lpstr>
      <vt:lpstr>Présentation PowerPoint</vt:lpstr>
      <vt:lpstr>La lecture :  une invention  révolutionnaire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recyclage d’un réseau de neurones artificiels  pour la lecture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plasticité cérébrale de l’enfant permet à ce circuit de se réorganiser Cohen, L., Lehericy, S., Henry, C., Bourgeois, M., Larroque, C., Sainte-Rose, C., et al. (2004). Learning to read without a left occipital lobe: right-hemispheric shift of visual word form area. Ann Neurol, 56(6), 890-894.</vt:lpstr>
      <vt:lpstr>Chez l’adulte, la plasticité cérébrale est réduite</vt:lpstr>
      <vt:lpstr>Présentation PowerPoint</vt:lpstr>
      <vt:lpstr>Présentation PowerPoint</vt:lpstr>
      <vt:lpstr>Présentation PowerPoint</vt:lpstr>
      <vt:lpstr>Présentation PowerPoint</vt:lpstr>
      <vt:lpstr>Présentation PowerPoint</vt:lpstr>
      <vt:lpstr>Présentation PowerPoint</vt:lpstr>
      <vt:lpstr>LES dyslexies :  La lecture peut échouer pour de multiples raisons</vt:lpstr>
      <vt:lpstr>Présentation PowerPoint</vt:lpstr>
      <vt:lpstr>Deux temps d’apprentissage, deux voies de lecture</vt:lpstr>
      <vt:lpstr>L’attention, premier pilier de l’apprentissage</vt:lpstr>
      <vt:lpstr>Les neurosciences cognitives éclairent l’enseignement de la lecture et convergent avec les recherches pédagogiques dans les classes</vt:lpstr>
      <vt:lpstr>Présentation PowerPoint</vt:lpstr>
      <vt:lpstr>Une progression pédagogique rigoureuse qui tient compte de la fréquence et de la régularité  des correspondances graphème-phonème en français</vt:lpstr>
      <vt:lpstr>Présentation PowerPoint</vt:lpstr>
      <vt:lpstr>Présentation PowerPoint</vt:lpstr>
      <vt:lpstr>Kalulu: des mini-jeux pour automatiser le décodage</vt:lpstr>
      <vt:lpstr>Kalulu, un programme complet : 1 manuel, 6 cahiers d’exercices et 1 logiciel</vt:lpstr>
      <vt:lpstr>Conclusions : les principaux points à retenir</vt:lpstr>
      <vt:lpstr>Présentation PowerPoint</vt:lpstr>
      <vt:lpstr>Enseigner également la compréhension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we learn  The main principles of brain plasticity and human learning that every teacher should know</dc:title>
  <dc:creator>Stanislas Dehaene</dc:creator>
  <cp:lastModifiedBy>Stanislas Dehaene</cp:lastModifiedBy>
  <cp:revision>150</cp:revision>
  <dcterms:created xsi:type="dcterms:W3CDTF">2022-03-17T09:18:50Z</dcterms:created>
  <dcterms:modified xsi:type="dcterms:W3CDTF">2023-03-17T09:46:36Z</dcterms:modified>
</cp:coreProperties>
</file>